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51"/>
  </p:notesMasterIdLst>
  <p:sldIdLst>
    <p:sldId id="699" r:id="rId5"/>
    <p:sldId id="747" r:id="rId6"/>
    <p:sldId id="721" r:id="rId7"/>
    <p:sldId id="756" r:id="rId8"/>
    <p:sldId id="757" r:id="rId9"/>
    <p:sldId id="749" r:id="rId10"/>
    <p:sldId id="758" r:id="rId11"/>
    <p:sldId id="759" r:id="rId12"/>
    <p:sldId id="760" r:id="rId13"/>
    <p:sldId id="761" r:id="rId14"/>
    <p:sldId id="670" r:id="rId15"/>
    <p:sldId id="762" r:id="rId16"/>
    <p:sldId id="763" r:id="rId17"/>
    <p:sldId id="729" r:id="rId18"/>
    <p:sldId id="764" r:id="rId19"/>
    <p:sldId id="765" r:id="rId20"/>
    <p:sldId id="766" r:id="rId21"/>
    <p:sldId id="700" r:id="rId22"/>
    <p:sldId id="767" r:id="rId23"/>
    <p:sldId id="770" r:id="rId24"/>
    <p:sldId id="769" r:id="rId25"/>
    <p:sldId id="768" r:id="rId26"/>
    <p:sldId id="771" r:id="rId27"/>
    <p:sldId id="772" r:id="rId28"/>
    <p:sldId id="773" r:id="rId29"/>
    <p:sldId id="774" r:id="rId30"/>
    <p:sldId id="262" r:id="rId31"/>
    <p:sldId id="264" r:id="rId32"/>
    <p:sldId id="701" r:id="rId33"/>
    <p:sldId id="702" r:id="rId34"/>
    <p:sldId id="703" r:id="rId35"/>
    <p:sldId id="704" r:id="rId36"/>
    <p:sldId id="705" r:id="rId37"/>
    <p:sldId id="706" r:id="rId38"/>
    <p:sldId id="707" r:id="rId39"/>
    <p:sldId id="708" r:id="rId40"/>
    <p:sldId id="709" r:id="rId41"/>
    <p:sldId id="710" r:id="rId42"/>
    <p:sldId id="711" r:id="rId43"/>
    <p:sldId id="712" r:id="rId44"/>
    <p:sldId id="713" r:id="rId45"/>
    <p:sldId id="714" r:id="rId46"/>
    <p:sldId id="715" r:id="rId47"/>
    <p:sldId id="716" r:id="rId48"/>
    <p:sldId id="717" r:id="rId49"/>
    <p:sldId id="718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C4DA"/>
    <a:srgbClr val="856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E00E2C-49FD-4076-A0FA-58BBFB0D84FF}" v="1533" dt="2026-08-20T16:25:38.8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5/10/relationships/revisionInfo" Target="revisionInfo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Holland" userId="00859953-d570-45a3-80a2-5cf4b7270e3a" providerId="ADAL" clId="{FC57C680-EDBE-4AF5-B4FF-B2803AA727C4}"/>
    <pc:docChg chg="undo custSel addSld delSld modSld sldOrd">
      <pc:chgData name="Rebecca Holland" userId="00859953-d570-45a3-80a2-5cf4b7270e3a" providerId="ADAL" clId="{FC57C680-EDBE-4AF5-B4FF-B2803AA727C4}" dt="2026-08-20T16:25:38.855" v="3862" actId="404"/>
      <pc:docMkLst>
        <pc:docMk/>
      </pc:docMkLst>
      <pc:sldChg chg="addSp delSp modSp add del mod ord">
        <pc:chgData name="Rebecca Holland" userId="00859953-d570-45a3-80a2-5cf4b7270e3a" providerId="ADAL" clId="{FC57C680-EDBE-4AF5-B4FF-B2803AA727C4}" dt="2026-08-20T16:18:10.628" v="3490" actId="20577"/>
        <pc:sldMkLst>
          <pc:docMk/>
          <pc:sldMk cId="4089977792" sldId="262"/>
        </pc:sldMkLst>
        <pc:spChg chg="mod">
          <ac:chgData name="Rebecca Holland" userId="00859953-d570-45a3-80a2-5cf4b7270e3a" providerId="ADAL" clId="{FC57C680-EDBE-4AF5-B4FF-B2803AA727C4}" dt="2026-08-20T16:18:10.628" v="3490" actId="20577"/>
          <ac:spMkLst>
            <pc:docMk/>
            <pc:sldMk cId="4089977792" sldId="262"/>
            <ac:spMk id="5" creationId="{136AA89B-2CA7-C040-8075-ECF06D25FA35}"/>
          </ac:spMkLst>
        </pc:spChg>
        <pc:picChg chg="add del mod">
          <ac:chgData name="Rebecca Holland" userId="00859953-d570-45a3-80a2-5cf4b7270e3a" providerId="ADAL" clId="{FC57C680-EDBE-4AF5-B4FF-B2803AA727C4}" dt="2026-08-20T14:59:52.789" v="2084" actId="478"/>
          <ac:picMkLst>
            <pc:docMk/>
            <pc:sldMk cId="4089977792" sldId="262"/>
            <ac:picMk id="3" creationId="{9659FDBB-DF72-62A8-8916-9B93639B450E}"/>
          </ac:picMkLst>
        </pc:picChg>
      </pc:sldChg>
      <pc:sldChg chg="ord">
        <pc:chgData name="Rebecca Holland" userId="00859953-d570-45a3-80a2-5cf4b7270e3a" providerId="ADAL" clId="{FC57C680-EDBE-4AF5-B4FF-B2803AA727C4}" dt="2026-08-20T13:44:14.461" v="820"/>
        <pc:sldMkLst>
          <pc:docMk/>
          <pc:sldMk cId="3758390541" sldId="670"/>
        </pc:sldMkLst>
      </pc:sldChg>
      <pc:sldChg chg="del">
        <pc:chgData name="Rebecca Holland" userId="00859953-d570-45a3-80a2-5cf4b7270e3a" providerId="ADAL" clId="{FC57C680-EDBE-4AF5-B4FF-B2803AA727C4}" dt="2026-08-20T12:55:48.795" v="282" actId="47"/>
        <pc:sldMkLst>
          <pc:docMk/>
          <pc:sldMk cId="2336832451" sldId="677"/>
        </pc:sldMkLst>
      </pc:sldChg>
      <pc:sldChg chg="modSp mod">
        <pc:chgData name="Rebecca Holland" userId="00859953-d570-45a3-80a2-5cf4b7270e3a" providerId="ADAL" clId="{FC57C680-EDBE-4AF5-B4FF-B2803AA727C4}" dt="2026-08-20T16:06:22.954" v="3183" actId="20577"/>
        <pc:sldMkLst>
          <pc:docMk/>
          <pc:sldMk cId="3042243063" sldId="700"/>
        </pc:sldMkLst>
        <pc:spChg chg="mod">
          <ac:chgData name="Rebecca Holland" userId="00859953-d570-45a3-80a2-5cf4b7270e3a" providerId="ADAL" clId="{FC57C680-EDBE-4AF5-B4FF-B2803AA727C4}" dt="2026-08-20T16:06:22.954" v="3183" actId="20577"/>
          <ac:spMkLst>
            <pc:docMk/>
            <pc:sldMk cId="3042243063" sldId="700"/>
            <ac:spMk id="4" creationId="{46474B22-4574-6F5D-5EE1-2633D9960CD3}"/>
          </ac:spMkLst>
        </pc:spChg>
      </pc:sldChg>
      <pc:sldChg chg="modSp mod modAnim">
        <pc:chgData name="Rebecca Holland" userId="00859953-d570-45a3-80a2-5cf4b7270e3a" providerId="ADAL" clId="{FC57C680-EDBE-4AF5-B4FF-B2803AA727C4}" dt="2026-08-20T15:01:23.811" v="2093" actId="20577"/>
        <pc:sldMkLst>
          <pc:docMk/>
          <pc:sldMk cId="2420017649" sldId="721"/>
        </pc:sldMkLst>
        <pc:spChg chg="mod">
          <ac:chgData name="Rebecca Holland" userId="00859953-d570-45a3-80a2-5cf4b7270e3a" providerId="ADAL" clId="{FC57C680-EDBE-4AF5-B4FF-B2803AA727C4}" dt="2026-08-20T15:01:23.811" v="2093" actId="20577"/>
          <ac:spMkLst>
            <pc:docMk/>
            <pc:sldMk cId="2420017649" sldId="721"/>
            <ac:spMk id="3" creationId="{E7FC4C43-3B9E-2825-ECEE-8919009EF346}"/>
          </ac:spMkLst>
        </pc:spChg>
      </pc:sldChg>
      <pc:sldChg chg="del">
        <pc:chgData name="Rebecca Holland" userId="00859953-d570-45a3-80a2-5cf4b7270e3a" providerId="ADAL" clId="{FC57C680-EDBE-4AF5-B4FF-B2803AA727C4}" dt="2026-08-20T12:55:51.377" v="283" actId="47"/>
        <pc:sldMkLst>
          <pc:docMk/>
          <pc:sldMk cId="1113870069" sldId="722"/>
        </pc:sldMkLst>
      </pc:sldChg>
      <pc:sldChg chg="del">
        <pc:chgData name="Rebecca Holland" userId="00859953-d570-45a3-80a2-5cf4b7270e3a" providerId="ADAL" clId="{FC57C680-EDBE-4AF5-B4FF-B2803AA727C4}" dt="2026-08-20T12:55:53.466" v="284" actId="47"/>
        <pc:sldMkLst>
          <pc:docMk/>
          <pc:sldMk cId="4174988501" sldId="723"/>
        </pc:sldMkLst>
      </pc:sldChg>
      <pc:sldChg chg="del">
        <pc:chgData name="Rebecca Holland" userId="00859953-d570-45a3-80a2-5cf4b7270e3a" providerId="ADAL" clId="{FC57C680-EDBE-4AF5-B4FF-B2803AA727C4}" dt="2026-08-20T14:37:47.068" v="1890" actId="47"/>
        <pc:sldMkLst>
          <pc:docMk/>
          <pc:sldMk cId="3417054895" sldId="725"/>
        </pc:sldMkLst>
      </pc:sldChg>
      <pc:sldChg chg="del">
        <pc:chgData name="Rebecca Holland" userId="00859953-d570-45a3-80a2-5cf4b7270e3a" providerId="ADAL" clId="{FC57C680-EDBE-4AF5-B4FF-B2803AA727C4}" dt="2026-08-20T13:27:30.532" v="656" actId="47"/>
        <pc:sldMkLst>
          <pc:docMk/>
          <pc:sldMk cId="1614825184" sldId="726"/>
        </pc:sldMkLst>
      </pc:sldChg>
      <pc:sldChg chg="del ord">
        <pc:chgData name="Rebecca Holland" userId="00859953-d570-45a3-80a2-5cf4b7270e3a" providerId="ADAL" clId="{FC57C680-EDBE-4AF5-B4FF-B2803AA727C4}" dt="2026-08-20T13:33:16.996" v="768" actId="47"/>
        <pc:sldMkLst>
          <pc:docMk/>
          <pc:sldMk cId="2980995552" sldId="727"/>
        </pc:sldMkLst>
      </pc:sldChg>
      <pc:sldChg chg="del">
        <pc:chgData name="Rebecca Holland" userId="00859953-d570-45a3-80a2-5cf4b7270e3a" providerId="ADAL" clId="{FC57C680-EDBE-4AF5-B4FF-B2803AA727C4}" dt="2026-08-20T13:35:21.360" v="790" actId="47"/>
        <pc:sldMkLst>
          <pc:docMk/>
          <pc:sldMk cId="2750877396" sldId="728"/>
        </pc:sldMkLst>
      </pc:sldChg>
      <pc:sldChg chg="modSp mod ord">
        <pc:chgData name="Rebecca Holland" userId="00859953-d570-45a3-80a2-5cf4b7270e3a" providerId="ADAL" clId="{FC57C680-EDBE-4AF5-B4FF-B2803AA727C4}" dt="2026-08-20T16:00:32.424" v="2955" actId="1076"/>
        <pc:sldMkLst>
          <pc:docMk/>
          <pc:sldMk cId="287009311" sldId="729"/>
        </pc:sldMkLst>
        <pc:picChg chg="mod">
          <ac:chgData name="Rebecca Holland" userId="00859953-d570-45a3-80a2-5cf4b7270e3a" providerId="ADAL" clId="{FC57C680-EDBE-4AF5-B4FF-B2803AA727C4}" dt="2026-08-20T16:00:32.424" v="2955" actId="1076"/>
          <ac:picMkLst>
            <pc:docMk/>
            <pc:sldMk cId="287009311" sldId="729"/>
            <ac:picMk id="8" creationId="{2D755F11-1E13-36F1-10C6-6C40A5E0F4E1}"/>
          </ac:picMkLst>
        </pc:picChg>
      </pc:sldChg>
      <pc:sldChg chg="del">
        <pc:chgData name="Rebecca Holland" userId="00859953-d570-45a3-80a2-5cf4b7270e3a" providerId="ADAL" clId="{FC57C680-EDBE-4AF5-B4FF-B2803AA727C4}" dt="2026-08-20T13:35:17.506" v="789" actId="47"/>
        <pc:sldMkLst>
          <pc:docMk/>
          <pc:sldMk cId="3827869859" sldId="731"/>
        </pc:sldMkLst>
      </pc:sldChg>
      <pc:sldChg chg="del">
        <pc:chgData name="Rebecca Holland" userId="00859953-d570-45a3-80a2-5cf4b7270e3a" providerId="ADAL" clId="{FC57C680-EDBE-4AF5-B4FF-B2803AA727C4}" dt="2026-08-20T14:10:58.755" v="1582" actId="47"/>
        <pc:sldMkLst>
          <pc:docMk/>
          <pc:sldMk cId="716763252" sldId="732"/>
        </pc:sldMkLst>
      </pc:sldChg>
      <pc:sldChg chg="del">
        <pc:chgData name="Rebecca Holland" userId="00859953-d570-45a3-80a2-5cf4b7270e3a" providerId="ADAL" clId="{FC57C680-EDBE-4AF5-B4FF-B2803AA727C4}" dt="2026-08-20T14:14:36.200" v="1597" actId="47"/>
        <pc:sldMkLst>
          <pc:docMk/>
          <pc:sldMk cId="327160166" sldId="733"/>
        </pc:sldMkLst>
      </pc:sldChg>
      <pc:sldChg chg="del">
        <pc:chgData name="Rebecca Holland" userId="00859953-d570-45a3-80a2-5cf4b7270e3a" providerId="ADAL" clId="{FC57C680-EDBE-4AF5-B4FF-B2803AA727C4}" dt="2026-08-20T14:27:56.891" v="1804" actId="47"/>
        <pc:sldMkLst>
          <pc:docMk/>
          <pc:sldMk cId="666325291" sldId="734"/>
        </pc:sldMkLst>
      </pc:sldChg>
      <pc:sldChg chg="del">
        <pc:chgData name="Rebecca Holland" userId="00859953-d570-45a3-80a2-5cf4b7270e3a" providerId="ADAL" clId="{FC57C680-EDBE-4AF5-B4FF-B2803AA727C4}" dt="2026-08-20T14:44:51.084" v="1955" actId="47"/>
        <pc:sldMkLst>
          <pc:docMk/>
          <pc:sldMk cId="1027272886" sldId="735"/>
        </pc:sldMkLst>
      </pc:sldChg>
      <pc:sldChg chg="del">
        <pc:chgData name="Rebecca Holland" userId="00859953-d570-45a3-80a2-5cf4b7270e3a" providerId="ADAL" clId="{FC57C680-EDBE-4AF5-B4FF-B2803AA727C4}" dt="2026-08-20T14:10:58.654" v="1581" actId="47"/>
        <pc:sldMkLst>
          <pc:docMk/>
          <pc:sldMk cId="916775595" sldId="736"/>
        </pc:sldMkLst>
      </pc:sldChg>
      <pc:sldChg chg="del">
        <pc:chgData name="Rebecca Holland" userId="00859953-d570-45a3-80a2-5cf4b7270e3a" providerId="ADAL" clId="{FC57C680-EDBE-4AF5-B4FF-B2803AA727C4}" dt="2026-08-20T14:14:33.385" v="1596" actId="47"/>
        <pc:sldMkLst>
          <pc:docMk/>
          <pc:sldMk cId="3998428245" sldId="737"/>
        </pc:sldMkLst>
      </pc:sldChg>
      <pc:sldChg chg="del">
        <pc:chgData name="Rebecca Holland" userId="00859953-d570-45a3-80a2-5cf4b7270e3a" providerId="ADAL" clId="{FC57C680-EDBE-4AF5-B4FF-B2803AA727C4}" dt="2026-08-20T14:27:59.161" v="1805" actId="47"/>
        <pc:sldMkLst>
          <pc:docMk/>
          <pc:sldMk cId="236714812" sldId="738"/>
        </pc:sldMkLst>
      </pc:sldChg>
      <pc:sldChg chg="del">
        <pc:chgData name="Rebecca Holland" userId="00859953-d570-45a3-80a2-5cf4b7270e3a" providerId="ADAL" clId="{FC57C680-EDBE-4AF5-B4FF-B2803AA727C4}" dt="2026-08-20T14:53:21.471" v="2023" actId="47"/>
        <pc:sldMkLst>
          <pc:docMk/>
          <pc:sldMk cId="3710481570" sldId="739"/>
        </pc:sldMkLst>
      </pc:sldChg>
      <pc:sldChg chg="del">
        <pc:chgData name="Rebecca Holland" userId="00859953-d570-45a3-80a2-5cf4b7270e3a" providerId="ADAL" clId="{FC57C680-EDBE-4AF5-B4FF-B2803AA727C4}" dt="2026-08-20T16:06:54.860" v="3184" actId="47"/>
        <pc:sldMkLst>
          <pc:docMk/>
          <pc:sldMk cId="13356529" sldId="740"/>
        </pc:sldMkLst>
      </pc:sldChg>
      <pc:sldChg chg="del">
        <pc:chgData name="Rebecca Holland" userId="00859953-d570-45a3-80a2-5cf4b7270e3a" providerId="ADAL" clId="{FC57C680-EDBE-4AF5-B4FF-B2803AA727C4}" dt="2026-08-20T16:06:56.400" v="3185" actId="47"/>
        <pc:sldMkLst>
          <pc:docMk/>
          <pc:sldMk cId="3618733425" sldId="741"/>
        </pc:sldMkLst>
      </pc:sldChg>
      <pc:sldChg chg="del">
        <pc:chgData name="Rebecca Holland" userId="00859953-d570-45a3-80a2-5cf4b7270e3a" providerId="ADAL" clId="{FC57C680-EDBE-4AF5-B4FF-B2803AA727C4}" dt="2026-08-20T14:53:18.952" v="2022" actId="47"/>
        <pc:sldMkLst>
          <pc:docMk/>
          <pc:sldMk cId="1003722256" sldId="742"/>
        </pc:sldMkLst>
      </pc:sldChg>
      <pc:sldChg chg="del">
        <pc:chgData name="Rebecca Holland" userId="00859953-d570-45a3-80a2-5cf4b7270e3a" providerId="ADAL" clId="{FC57C680-EDBE-4AF5-B4FF-B2803AA727C4}" dt="2026-08-20T14:53:22.262" v="2024" actId="47"/>
        <pc:sldMkLst>
          <pc:docMk/>
          <pc:sldMk cId="1596914660" sldId="743"/>
        </pc:sldMkLst>
      </pc:sldChg>
      <pc:sldChg chg="del">
        <pc:chgData name="Rebecca Holland" userId="00859953-d570-45a3-80a2-5cf4b7270e3a" providerId="ADAL" clId="{FC57C680-EDBE-4AF5-B4FF-B2803AA727C4}" dt="2026-08-20T14:53:23.340" v="2025" actId="47"/>
        <pc:sldMkLst>
          <pc:docMk/>
          <pc:sldMk cId="2190821109" sldId="744"/>
        </pc:sldMkLst>
      </pc:sldChg>
      <pc:sldChg chg="del">
        <pc:chgData name="Rebecca Holland" userId="00859953-d570-45a3-80a2-5cf4b7270e3a" providerId="ADAL" clId="{FC57C680-EDBE-4AF5-B4FF-B2803AA727C4}" dt="2026-08-20T14:53:24.179" v="2026" actId="47"/>
        <pc:sldMkLst>
          <pc:docMk/>
          <pc:sldMk cId="10003779" sldId="745"/>
        </pc:sldMkLst>
      </pc:sldChg>
      <pc:sldChg chg="del">
        <pc:chgData name="Rebecca Holland" userId="00859953-d570-45a3-80a2-5cf4b7270e3a" providerId="ADAL" clId="{FC57C680-EDBE-4AF5-B4FF-B2803AA727C4}" dt="2026-08-20T14:53:25.554" v="2027" actId="47"/>
        <pc:sldMkLst>
          <pc:docMk/>
          <pc:sldMk cId="2160418918" sldId="746"/>
        </pc:sldMkLst>
      </pc:sldChg>
      <pc:sldChg chg="modSp mod">
        <pc:chgData name="Rebecca Holland" userId="00859953-d570-45a3-80a2-5cf4b7270e3a" providerId="ADAL" clId="{FC57C680-EDBE-4AF5-B4FF-B2803AA727C4}" dt="2026-08-20T16:25:38.855" v="3862" actId="404"/>
        <pc:sldMkLst>
          <pc:docMk/>
          <pc:sldMk cId="2689973829" sldId="747"/>
        </pc:sldMkLst>
        <pc:spChg chg="mod">
          <ac:chgData name="Rebecca Holland" userId="00859953-d570-45a3-80a2-5cf4b7270e3a" providerId="ADAL" clId="{FC57C680-EDBE-4AF5-B4FF-B2803AA727C4}" dt="2026-08-20T16:25:38.855" v="3862" actId="404"/>
          <ac:spMkLst>
            <pc:docMk/>
            <pc:sldMk cId="2689973829" sldId="747"/>
            <ac:spMk id="5" creationId="{8855BEB6-ED5D-D0D1-DC6C-0CD78A9C622A}"/>
          </ac:spMkLst>
        </pc:spChg>
      </pc:sldChg>
      <pc:sldChg chg="del">
        <pc:chgData name="Rebecca Holland" userId="00859953-d570-45a3-80a2-5cf4b7270e3a" providerId="ADAL" clId="{FC57C680-EDBE-4AF5-B4FF-B2803AA727C4}" dt="2026-08-20T12:55:45.114" v="281" actId="47"/>
        <pc:sldMkLst>
          <pc:docMk/>
          <pc:sldMk cId="3840072812" sldId="748"/>
        </pc:sldMkLst>
      </pc:sldChg>
      <pc:sldChg chg="modSp mod modAnim chgLayout">
        <pc:chgData name="Rebecca Holland" userId="00859953-d570-45a3-80a2-5cf4b7270e3a" providerId="ADAL" clId="{FC57C680-EDBE-4AF5-B4FF-B2803AA727C4}" dt="2026-08-20T14:12:16.952" v="1584" actId="5793"/>
        <pc:sldMkLst>
          <pc:docMk/>
          <pc:sldMk cId="2396478506" sldId="749"/>
        </pc:sldMkLst>
        <pc:spChg chg="mod ord">
          <ac:chgData name="Rebecca Holland" userId="00859953-d570-45a3-80a2-5cf4b7270e3a" providerId="ADAL" clId="{FC57C680-EDBE-4AF5-B4FF-B2803AA727C4}" dt="2026-08-20T13:13:03.846" v="332" actId="700"/>
          <ac:spMkLst>
            <pc:docMk/>
            <pc:sldMk cId="2396478506" sldId="749"/>
            <ac:spMk id="2" creationId="{456D03D2-5F6B-A2BB-A2B8-2EE6DADFC4D6}"/>
          </ac:spMkLst>
        </pc:spChg>
        <pc:spChg chg="mod ord">
          <ac:chgData name="Rebecca Holland" userId="00859953-d570-45a3-80a2-5cf4b7270e3a" providerId="ADAL" clId="{FC57C680-EDBE-4AF5-B4FF-B2803AA727C4}" dt="2026-08-20T14:12:16.952" v="1584" actId="5793"/>
          <ac:spMkLst>
            <pc:docMk/>
            <pc:sldMk cId="2396478506" sldId="749"/>
            <ac:spMk id="3" creationId="{86BA5692-3962-09D2-F842-17B11AFD0E7C}"/>
          </ac:spMkLst>
        </pc:spChg>
      </pc:sldChg>
      <pc:sldChg chg="del">
        <pc:chgData name="Rebecca Holland" userId="00859953-d570-45a3-80a2-5cf4b7270e3a" providerId="ADAL" clId="{FC57C680-EDBE-4AF5-B4FF-B2803AA727C4}" dt="2026-08-20T13:27:25.340" v="655" actId="47"/>
        <pc:sldMkLst>
          <pc:docMk/>
          <pc:sldMk cId="3870920369" sldId="750"/>
        </pc:sldMkLst>
      </pc:sldChg>
      <pc:sldChg chg="del">
        <pc:chgData name="Rebecca Holland" userId="00859953-d570-45a3-80a2-5cf4b7270e3a" providerId="ADAL" clId="{FC57C680-EDBE-4AF5-B4FF-B2803AA727C4}" dt="2026-08-20T14:10:55.439" v="1580" actId="47"/>
        <pc:sldMkLst>
          <pc:docMk/>
          <pc:sldMk cId="2094543047" sldId="751"/>
        </pc:sldMkLst>
      </pc:sldChg>
      <pc:sldChg chg="del">
        <pc:chgData name="Rebecca Holland" userId="00859953-d570-45a3-80a2-5cf4b7270e3a" providerId="ADAL" clId="{FC57C680-EDBE-4AF5-B4FF-B2803AA727C4}" dt="2026-08-20T14:27:48.873" v="1803" actId="47"/>
        <pc:sldMkLst>
          <pc:docMk/>
          <pc:sldMk cId="1705445938" sldId="752"/>
        </pc:sldMkLst>
      </pc:sldChg>
      <pc:sldChg chg="del">
        <pc:chgData name="Rebecca Holland" userId="00859953-d570-45a3-80a2-5cf4b7270e3a" providerId="ADAL" clId="{FC57C680-EDBE-4AF5-B4FF-B2803AA727C4}" dt="2026-08-20T14:53:17.354" v="2021" actId="47"/>
        <pc:sldMkLst>
          <pc:docMk/>
          <pc:sldMk cId="4140179285" sldId="754"/>
        </pc:sldMkLst>
      </pc:sldChg>
      <pc:sldChg chg="del">
        <pc:chgData name="Rebecca Holland" userId="00859953-d570-45a3-80a2-5cf4b7270e3a" providerId="ADAL" clId="{FC57C680-EDBE-4AF5-B4FF-B2803AA727C4}" dt="2026-08-20T15:22:36.264" v="2459" actId="47"/>
        <pc:sldMkLst>
          <pc:docMk/>
          <pc:sldMk cId="2809933454" sldId="755"/>
        </pc:sldMkLst>
      </pc:sldChg>
      <pc:sldChg chg="addSp delSp modSp mod ord modClrScheme chgLayout">
        <pc:chgData name="Rebecca Holland" userId="00859953-d570-45a3-80a2-5cf4b7270e3a" providerId="ADAL" clId="{FC57C680-EDBE-4AF5-B4FF-B2803AA727C4}" dt="2026-08-20T16:19:07.193" v="3492" actId="12100"/>
        <pc:sldMkLst>
          <pc:docMk/>
          <pc:sldMk cId="2763962972" sldId="756"/>
        </pc:sldMkLst>
        <pc:spChg chg="add mod ord">
          <ac:chgData name="Rebecca Holland" userId="00859953-d570-45a3-80a2-5cf4b7270e3a" providerId="ADAL" clId="{FC57C680-EDBE-4AF5-B4FF-B2803AA727C4}" dt="2026-08-20T13:14:18.176" v="338" actId="113"/>
          <ac:spMkLst>
            <pc:docMk/>
            <pc:sldMk cId="2763962972" sldId="756"/>
            <ac:spMk id="2" creationId="{70CF5780-2D88-2CB0-6C84-22F34206667C}"/>
          </ac:spMkLst>
        </pc:spChg>
        <pc:spChg chg="add del mod">
          <ac:chgData name="Rebecca Holland" userId="00859953-d570-45a3-80a2-5cf4b7270e3a" providerId="ADAL" clId="{FC57C680-EDBE-4AF5-B4FF-B2803AA727C4}" dt="2026-08-20T12:35:45.501" v="2" actId="26606"/>
          <ac:spMkLst>
            <pc:docMk/>
            <pc:sldMk cId="2763962972" sldId="756"/>
            <ac:spMk id="11" creationId="{978BC41C-620B-2058-113A-60EA239C6A6B}"/>
          </ac:spMkLst>
        </pc:spChg>
        <pc:graphicFrameChg chg="mod ord modGraphic">
          <ac:chgData name="Rebecca Holland" userId="00859953-d570-45a3-80a2-5cf4b7270e3a" providerId="ADAL" clId="{FC57C680-EDBE-4AF5-B4FF-B2803AA727C4}" dt="2026-08-20T16:19:07.193" v="3492" actId="12100"/>
          <ac:graphicFrameMkLst>
            <pc:docMk/>
            <pc:sldMk cId="2763962972" sldId="756"/>
            <ac:graphicFrameMk id="6" creationId="{5070A276-FE9D-43EB-B123-B0821C13B3CE}"/>
          </ac:graphicFrameMkLst>
        </pc:graphicFrameChg>
      </pc:sldChg>
      <pc:sldChg chg="addSp delSp modSp mod ord modClrScheme chgLayout">
        <pc:chgData name="Rebecca Holland" userId="00859953-d570-45a3-80a2-5cf4b7270e3a" providerId="ADAL" clId="{FC57C680-EDBE-4AF5-B4FF-B2803AA727C4}" dt="2026-08-20T13:17:45.677" v="405" actId="14100"/>
        <pc:sldMkLst>
          <pc:docMk/>
          <pc:sldMk cId="1308371994" sldId="757"/>
        </pc:sldMkLst>
        <pc:spChg chg="del">
          <ac:chgData name="Rebecca Holland" userId="00859953-d570-45a3-80a2-5cf4b7270e3a" providerId="ADAL" clId="{FC57C680-EDBE-4AF5-B4FF-B2803AA727C4}" dt="2026-08-20T12:56:52.652" v="286" actId="700"/>
          <ac:spMkLst>
            <pc:docMk/>
            <pc:sldMk cId="1308371994" sldId="757"/>
            <ac:spMk id="2" creationId="{4272D50D-A0D3-48B6-9E02-64BA996945C1}"/>
          </ac:spMkLst>
        </pc:spChg>
        <pc:spChg chg="del">
          <ac:chgData name="Rebecca Holland" userId="00859953-d570-45a3-80a2-5cf4b7270e3a" providerId="ADAL" clId="{FC57C680-EDBE-4AF5-B4FF-B2803AA727C4}" dt="2026-08-20T12:56:52.652" v="286" actId="700"/>
          <ac:spMkLst>
            <pc:docMk/>
            <pc:sldMk cId="1308371994" sldId="757"/>
            <ac:spMk id="3" creationId="{40EA2FD0-B82F-24AE-2791-98FD13442CE3}"/>
          </ac:spMkLst>
        </pc:spChg>
        <pc:spChg chg="add mod">
          <ac:chgData name="Rebecca Holland" userId="00859953-d570-45a3-80a2-5cf4b7270e3a" providerId="ADAL" clId="{FC57C680-EDBE-4AF5-B4FF-B2803AA727C4}" dt="2026-08-20T13:12:08.865" v="325" actId="1076"/>
          <ac:spMkLst>
            <pc:docMk/>
            <pc:sldMk cId="1308371994" sldId="757"/>
            <ac:spMk id="7" creationId="{36A3F8B6-678C-2647-80A2-CCCB9EDD4519}"/>
          </ac:spMkLst>
        </pc:spChg>
        <pc:spChg chg="add mod">
          <ac:chgData name="Rebecca Holland" userId="00859953-d570-45a3-80a2-5cf4b7270e3a" providerId="ADAL" clId="{FC57C680-EDBE-4AF5-B4FF-B2803AA727C4}" dt="2026-08-20T13:12:00.194" v="324" actId="113"/>
          <ac:spMkLst>
            <pc:docMk/>
            <pc:sldMk cId="1308371994" sldId="757"/>
            <ac:spMk id="9" creationId="{6CD5B20E-EC2D-A807-CE94-F350849CFAD3}"/>
          </ac:spMkLst>
        </pc:spChg>
        <pc:picChg chg="del">
          <ac:chgData name="Rebecca Holland" userId="00859953-d570-45a3-80a2-5cf4b7270e3a" providerId="ADAL" clId="{FC57C680-EDBE-4AF5-B4FF-B2803AA727C4}" dt="2026-08-20T13:08:43.768" v="301" actId="478"/>
          <ac:picMkLst>
            <pc:docMk/>
            <pc:sldMk cId="1308371994" sldId="757"/>
            <ac:picMk id="5" creationId="{71AAA7FE-B488-4661-65B9-D4EC60B2F460}"/>
          </ac:picMkLst>
        </pc:picChg>
        <pc:picChg chg="add mod">
          <ac:chgData name="Rebecca Holland" userId="00859953-d570-45a3-80a2-5cf4b7270e3a" providerId="ADAL" clId="{FC57C680-EDBE-4AF5-B4FF-B2803AA727C4}" dt="2026-08-20T13:17:45.677" v="405" actId="14100"/>
          <ac:picMkLst>
            <pc:docMk/>
            <pc:sldMk cId="1308371994" sldId="757"/>
            <ac:picMk id="6" creationId="{8E3ABA0D-220E-68BC-D0E5-162A6AD70DF1}"/>
          </ac:picMkLst>
        </pc:picChg>
      </pc:sldChg>
      <pc:sldChg chg="del ord">
        <pc:chgData name="Rebecca Holland" userId="00859953-d570-45a3-80a2-5cf4b7270e3a" providerId="ADAL" clId="{FC57C680-EDBE-4AF5-B4FF-B2803AA727C4}" dt="2026-08-20T13:06:54.327" v="287" actId="47"/>
        <pc:sldMkLst>
          <pc:docMk/>
          <pc:sldMk cId="1614870057" sldId="758"/>
        </pc:sldMkLst>
      </pc:sldChg>
      <pc:sldChg chg="modSp add mod">
        <pc:chgData name="Rebecca Holland" userId="00859953-d570-45a3-80a2-5cf4b7270e3a" providerId="ADAL" clId="{FC57C680-EDBE-4AF5-B4FF-B2803AA727C4}" dt="2026-08-20T15:51:47.240" v="2726" actId="255"/>
        <pc:sldMkLst>
          <pc:docMk/>
          <pc:sldMk cId="2228882595" sldId="758"/>
        </pc:sldMkLst>
        <pc:spChg chg="mod">
          <ac:chgData name="Rebecca Holland" userId="00859953-d570-45a3-80a2-5cf4b7270e3a" providerId="ADAL" clId="{FC57C680-EDBE-4AF5-B4FF-B2803AA727C4}" dt="2026-08-20T13:19:37.648" v="422" actId="20577"/>
          <ac:spMkLst>
            <pc:docMk/>
            <pc:sldMk cId="2228882595" sldId="758"/>
            <ac:spMk id="2" creationId="{52BBCB12-F293-EB34-4161-DD516DFA8EF9}"/>
          </ac:spMkLst>
        </pc:spChg>
        <pc:graphicFrameChg chg="mod modGraphic">
          <ac:chgData name="Rebecca Holland" userId="00859953-d570-45a3-80a2-5cf4b7270e3a" providerId="ADAL" clId="{FC57C680-EDBE-4AF5-B4FF-B2803AA727C4}" dt="2026-08-20T15:51:47.240" v="2726" actId="255"/>
          <ac:graphicFrameMkLst>
            <pc:docMk/>
            <pc:sldMk cId="2228882595" sldId="758"/>
            <ac:graphicFrameMk id="6" creationId="{1B5843F3-01E9-FB7F-105E-6EC8F024D3AD}"/>
          </ac:graphicFrameMkLst>
        </pc:graphicFrameChg>
      </pc:sldChg>
      <pc:sldChg chg="addSp delSp modSp add mod">
        <pc:chgData name="Rebecca Holland" userId="00859953-d570-45a3-80a2-5cf4b7270e3a" providerId="ADAL" clId="{FC57C680-EDBE-4AF5-B4FF-B2803AA727C4}" dt="2026-08-20T15:55:14.723" v="2740" actId="14100"/>
        <pc:sldMkLst>
          <pc:docMk/>
          <pc:sldMk cId="3246721793" sldId="759"/>
        </pc:sldMkLst>
        <pc:spChg chg="mod">
          <ac:chgData name="Rebecca Holland" userId="00859953-d570-45a3-80a2-5cf4b7270e3a" providerId="ADAL" clId="{FC57C680-EDBE-4AF5-B4FF-B2803AA727C4}" dt="2026-08-20T13:33:24.672" v="772" actId="20577"/>
          <ac:spMkLst>
            <pc:docMk/>
            <pc:sldMk cId="3246721793" sldId="759"/>
            <ac:spMk id="7" creationId="{57E08F1A-59B8-2F0D-8EA1-20D926D7F88D}"/>
          </ac:spMkLst>
        </pc:spChg>
        <pc:spChg chg="mod">
          <ac:chgData name="Rebecca Holland" userId="00859953-d570-45a3-80a2-5cf4b7270e3a" providerId="ADAL" clId="{FC57C680-EDBE-4AF5-B4FF-B2803AA727C4}" dt="2026-08-20T13:16:57.140" v="399" actId="20577"/>
          <ac:spMkLst>
            <pc:docMk/>
            <pc:sldMk cId="3246721793" sldId="759"/>
            <ac:spMk id="9" creationId="{EC8614A3-8B62-5EB7-3C58-CC4ADEF341CF}"/>
          </ac:spMkLst>
        </pc:spChg>
        <pc:picChg chg="add mod">
          <ac:chgData name="Rebecca Holland" userId="00859953-d570-45a3-80a2-5cf4b7270e3a" providerId="ADAL" clId="{FC57C680-EDBE-4AF5-B4FF-B2803AA727C4}" dt="2026-08-20T15:55:14.723" v="2740" actId="14100"/>
          <ac:picMkLst>
            <pc:docMk/>
            <pc:sldMk cId="3246721793" sldId="759"/>
            <ac:picMk id="3" creationId="{7591B2F6-116A-B6D7-6EE5-28934ECF9D1C}"/>
          </ac:picMkLst>
        </pc:picChg>
        <pc:picChg chg="del">
          <ac:chgData name="Rebecca Holland" userId="00859953-d570-45a3-80a2-5cf4b7270e3a" providerId="ADAL" clId="{FC57C680-EDBE-4AF5-B4FF-B2803AA727C4}" dt="2026-08-20T13:17:01.338" v="400" actId="478"/>
          <ac:picMkLst>
            <pc:docMk/>
            <pc:sldMk cId="3246721793" sldId="759"/>
            <ac:picMk id="6" creationId="{CD6BC71E-1A35-C35F-BCAA-407040E81381}"/>
          </ac:picMkLst>
        </pc:picChg>
      </pc:sldChg>
      <pc:sldChg chg="modSp add mod modAnim">
        <pc:chgData name="Rebecca Holland" userId="00859953-d570-45a3-80a2-5cf4b7270e3a" providerId="ADAL" clId="{FC57C680-EDBE-4AF5-B4FF-B2803AA727C4}" dt="2026-08-20T15:53:10.937" v="2731" actId="20577"/>
        <pc:sldMkLst>
          <pc:docMk/>
          <pc:sldMk cId="2202976800" sldId="760"/>
        </pc:sldMkLst>
        <pc:spChg chg="mod">
          <ac:chgData name="Rebecca Holland" userId="00859953-d570-45a3-80a2-5cf4b7270e3a" providerId="ADAL" clId="{FC57C680-EDBE-4AF5-B4FF-B2803AA727C4}" dt="2026-08-20T13:33:34.331" v="776" actId="20577"/>
          <ac:spMkLst>
            <pc:docMk/>
            <pc:sldMk cId="2202976800" sldId="760"/>
            <ac:spMk id="2" creationId="{62F318F1-2BCD-1DC0-329A-F6AC69BA99E9}"/>
          </ac:spMkLst>
        </pc:spChg>
        <pc:spChg chg="mod">
          <ac:chgData name="Rebecca Holland" userId="00859953-d570-45a3-80a2-5cf4b7270e3a" providerId="ADAL" clId="{FC57C680-EDBE-4AF5-B4FF-B2803AA727C4}" dt="2026-08-20T15:53:10.937" v="2731" actId="20577"/>
          <ac:spMkLst>
            <pc:docMk/>
            <pc:sldMk cId="2202976800" sldId="760"/>
            <ac:spMk id="3" creationId="{373116AE-B0F8-EF63-7596-DC0DC44E2457}"/>
          </ac:spMkLst>
        </pc:spChg>
      </pc:sldChg>
      <pc:sldChg chg="modSp add mod">
        <pc:chgData name="Rebecca Holland" userId="00859953-d570-45a3-80a2-5cf4b7270e3a" providerId="ADAL" clId="{FC57C680-EDBE-4AF5-B4FF-B2803AA727C4}" dt="2026-08-20T15:54:41.966" v="2738" actId="20577"/>
        <pc:sldMkLst>
          <pc:docMk/>
          <pc:sldMk cId="2258451315" sldId="761"/>
        </pc:sldMkLst>
        <pc:spChg chg="mod">
          <ac:chgData name="Rebecca Holland" userId="00859953-d570-45a3-80a2-5cf4b7270e3a" providerId="ADAL" clId="{FC57C680-EDBE-4AF5-B4FF-B2803AA727C4}" dt="2026-08-20T13:43:31.241" v="818" actId="20577"/>
          <ac:spMkLst>
            <pc:docMk/>
            <pc:sldMk cId="2258451315" sldId="761"/>
            <ac:spMk id="2" creationId="{BF371E2F-5410-2303-FC97-4CAFAC2DE7ED}"/>
          </ac:spMkLst>
        </pc:spChg>
        <pc:graphicFrameChg chg="mod modGraphic">
          <ac:chgData name="Rebecca Holland" userId="00859953-d570-45a3-80a2-5cf4b7270e3a" providerId="ADAL" clId="{FC57C680-EDBE-4AF5-B4FF-B2803AA727C4}" dt="2026-08-20T15:54:41.966" v="2738" actId="20577"/>
          <ac:graphicFrameMkLst>
            <pc:docMk/>
            <pc:sldMk cId="2258451315" sldId="761"/>
            <ac:graphicFrameMk id="6" creationId="{EA461D26-DCA3-540C-69BB-64925C79FEA2}"/>
          </ac:graphicFrameMkLst>
        </pc:graphicFrameChg>
      </pc:sldChg>
      <pc:sldChg chg="addSp delSp modSp add mod">
        <pc:chgData name="Rebecca Holland" userId="00859953-d570-45a3-80a2-5cf4b7270e3a" providerId="ADAL" clId="{FC57C680-EDBE-4AF5-B4FF-B2803AA727C4}" dt="2026-08-20T15:55:05.447" v="2739" actId="14100"/>
        <pc:sldMkLst>
          <pc:docMk/>
          <pc:sldMk cId="3976815015" sldId="762"/>
        </pc:sldMkLst>
        <pc:spChg chg="mod">
          <ac:chgData name="Rebecca Holland" userId="00859953-d570-45a3-80a2-5cf4b7270e3a" providerId="ADAL" clId="{FC57C680-EDBE-4AF5-B4FF-B2803AA727C4}" dt="2026-08-20T13:41:43.799" v="807" actId="20577"/>
          <ac:spMkLst>
            <pc:docMk/>
            <pc:sldMk cId="3976815015" sldId="762"/>
            <ac:spMk id="7" creationId="{4E6D2362-6CD1-6266-B1B7-6CE63CE1C878}"/>
          </ac:spMkLst>
        </pc:spChg>
        <pc:spChg chg="mod">
          <ac:chgData name="Rebecca Holland" userId="00859953-d570-45a3-80a2-5cf4b7270e3a" providerId="ADAL" clId="{FC57C680-EDBE-4AF5-B4FF-B2803AA727C4}" dt="2026-08-20T14:08:35.231" v="1568" actId="20577"/>
          <ac:spMkLst>
            <pc:docMk/>
            <pc:sldMk cId="3976815015" sldId="762"/>
            <ac:spMk id="9" creationId="{F9B346A3-B719-7D65-506A-D3D09F6411D7}"/>
          </ac:spMkLst>
        </pc:spChg>
        <pc:picChg chg="del">
          <ac:chgData name="Rebecca Holland" userId="00859953-d570-45a3-80a2-5cf4b7270e3a" providerId="ADAL" clId="{FC57C680-EDBE-4AF5-B4FF-B2803AA727C4}" dt="2026-08-20T14:07:45.109" v="1461" actId="478"/>
          <ac:picMkLst>
            <pc:docMk/>
            <pc:sldMk cId="3976815015" sldId="762"/>
            <ac:picMk id="3" creationId="{962C4046-8298-B257-EAA5-7E7C773FDB6E}"/>
          </ac:picMkLst>
        </pc:picChg>
        <pc:picChg chg="add mod">
          <ac:chgData name="Rebecca Holland" userId="00859953-d570-45a3-80a2-5cf4b7270e3a" providerId="ADAL" clId="{FC57C680-EDBE-4AF5-B4FF-B2803AA727C4}" dt="2026-08-20T15:55:05.447" v="2739" actId="14100"/>
          <ac:picMkLst>
            <pc:docMk/>
            <pc:sldMk cId="3976815015" sldId="762"/>
            <ac:picMk id="4" creationId="{086EAAA3-C1CA-2D87-9C43-530F762CBB7B}"/>
          </ac:picMkLst>
        </pc:picChg>
      </pc:sldChg>
      <pc:sldChg chg="modSp add mod modAnim">
        <pc:chgData name="Rebecca Holland" userId="00859953-d570-45a3-80a2-5cf4b7270e3a" providerId="ADAL" clId="{FC57C680-EDBE-4AF5-B4FF-B2803AA727C4}" dt="2026-08-20T16:00:14.312" v="2954" actId="27636"/>
        <pc:sldMkLst>
          <pc:docMk/>
          <pc:sldMk cId="4007125000" sldId="763"/>
        </pc:sldMkLst>
        <pc:spChg chg="mod">
          <ac:chgData name="Rebecca Holland" userId="00859953-d570-45a3-80a2-5cf4b7270e3a" providerId="ADAL" clId="{FC57C680-EDBE-4AF5-B4FF-B2803AA727C4}" dt="2026-08-20T13:41:48.625" v="810" actId="20577"/>
          <ac:spMkLst>
            <pc:docMk/>
            <pc:sldMk cId="4007125000" sldId="763"/>
            <ac:spMk id="2" creationId="{504FCE2E-38AF-77F2-0351-D0B9BADD25F6}"/>
          </ac:spMkLst>
        </pc:spChg>
        <pc:spChg chg="mod">
          <ac:chgData name="Rebecca Holland" userId="00859953-d570-45a3-80a2-5cf4b7270e3a" providerId="ADAL" clId="{FC57C680-EDBE-4AF5-B4FF-B2803AA727C4}" dt="2026-08-20T16:00:14.312" v="2954" actId="27636"/>
          <ac:spMkLst>
            <pc:docMk/>
            <pc:sldMk cId="4007125000" sldId="763"/>
            <ac:spMk id="3" creationId="{5F1EC9F5-9807-77C9-A687-68DB85045AA9}"/>
          </ac:spMkLst>
        </pc:spChg>
      </pc:sldChg>
      <pc:sldChg chg="addSp delSp modSp add mod">
        <pc:chgData name="Rebecca Holland" userId="00859953-d570-45a3-80a2-5cf4b7270e3a" providerId="ADAL" clId="{FC57C680-EDBE-4AF5-B4FF-B2803AA727C4}" dt="2026-08-20T14:15:44.762" v="1602" actId="14100"/>
        <pc:sldMkLst>
          <pc:docMk/>
          <pc:sldMk cId="3676539389" sldId="764"/>
        </pc:sldMkLst>
        <pc:picChg chg="add mod">
          <ac:chgData name="Rebecca Holland" userId="00859953-d570-45a3-80a2-5cf4b7270e3a" providerId="ADAL" clId="{FC57C680-EDBE-4AF5-B4FF-B2803AA727C4}" dt="2026-08-20T14:15:44.762" v="1602" actId="14100"/>
          <ac:picMkLst>
            <pc:docMk/>
            <pc:sldMk cId="3676539389" sldId="764"/>
            <ac:picMk id="3" creationId="{2E2E4C54-D3F5-27BB-BC28-BE8F535A10F9}"/>
          </ac:picMkLst>
        </pc:picChg>
        <pc:picChg chg="del">
          <ac:chgData name="Rebecca Holland" userId="00859953-d570-45a3-80a2-5cf4b7270e3a" providerId="ADAL" clId="{FC57C680-EDBE-4AF5-B4FF-B2803AA727C4}" dt="2026-08-20T14:15:10.364" v="1599" actId="478"/>
          <ac:picMkLst>
            <pc:docMk/>
            <pc:sldMk cId="3676539389" sldId="764"/>
            <ac:picMk id="4" creationId="{C83778EB-693C-9E4C-51B5-7BB762B0F497}"/>
          </ac:picMkLst>
        </pc:picChg>
      </pc:sldChg>
      <pc:sldChg chg="modSp add modAnim">
        <pc:chgData name="Rebecca Holland" userId="00859953-d570-45a3-80a2-5cf4b7270e3a" providerId="ADAL" clId="{FC57C680-EDBE-4AF5-B4FF-B2803AA727C4}" dt="2026-08-20T14:16:55.368" v="1607" actId="5793"/>
        <pc:sldMkLst>
          <pc:docMk/>
          <pc:sldMk cId="3885942730" sldId="765"/>
        </pc:sldMkLst>
        <pc:spChg chg="mod">
          <ac:chgData name="Rebecca Holland" userId="00859953-d570-45a3-80a2-5cf4b7270e3a" providerId="ADAL" clId="{FC57C680-EDBE-4AF5-B4FF-B2803AA727C4}" dt="2026-08-20T14:16:55.368" v="1607" actId="5793"/>
          <ac:spMkLst>
            <pc:docMk/>
            <pc:sldMk cId="3885942730" sldId="765"/>
            <ac:spMk id="3" creationId="{CEB853A0-3DF1-7DE2-4098-6D3D3E2D8351}"/>
          </ac:spMkLst>
        </pc:spChg>
      </pc:sldChg>
      <pc:sldChg chg="modSp add mod">
        <pc:chgData name="Rebecca Holland" userId="00859953-d570-45a3-80a2-5cf4b7270e3a" providerId="ADAL" clId="{FC57C680-EDBE-4AF5-B4FF-B2803AA727C4}" dt="2026-08-20T16:07:20.926" v="3188" actId="20577"/>
        <pc:sldMkLst>
          <pc:docMk/>
          <pc:sldMk cId="3646179164" sldId="766"/>
        </pc:sldMkLst>
        <pc:spChg chg="mod">
          <ac:chgData name="Rebecca Holland" userId="00859953-d570-45a3-80a2-5cf4b7270e3a" providerId="ADAL" clId="{FC57C680-EDBE-4AF5-B4FF-B2803AA727C4}" dt="2026-08-20T14:18:39.092" v="1615" actId="27636"/>
          <ac:spMkLst>
            <pc:docMk/>
            <pc:sldMk cId="3646179164" sldId="766"/>
            <ac:spMk id="2" creationId="{FBE016B2-CE1C-203C-D2B2-99982BCAFA39}"/>
          </ac:spMkLst>
        </pc:spChg>
        <pc:graphicFrameChg chg="mod modGraphic">
          <ac:chgData name="Rebecca Holland" userId="00859953-d570-45a3-80a2-5cf4b7270e3a" providerId="ADAL" clId="{FC57C680-EDBE-4AF5-B4FF-B2803AA727C4}" dt="2026-08-20T16:07:20.926" v="3188" actId="20577"/>
          <ac:graphicFrameMkLst>
            <pc:docMk/>
            <pc:sldMk cId="3646179164" sldId="766"/>
            <ac:graphicFrameMk id="6" creationId="{CF0382C1-72E6-5CC9-8639-339BAB7956C1}"/>
          </ac:graphicFrameMkLst>
        </pc:graphicFrameChg>
      </pc:sldChg>
      <pc:sldChg chg="addSp delSp modSp add mod">
        <pc:chgData name="Rebecca Holland" userId="00859953-d570-45a3-80a2-5cf4b7270e3a" providerId="ADAL" clId="{FC57C680-EDBE-4AF5-B4FF-B2803AA727C4}" dt="2026-08-20T16:06:05.093" v="3155" actId="14100"/>
        <pc:sldMkLst>
          <pc:docMk/>
          <pc:sldMk cId="4255712944" sldId="767"/>
        </pc:sldMkLst>
        <pc:spChg chg="mod">
          <ac:chgData name="Rebecca Holland" userId="00859953-d570-45a3-80a2-5cf4b7270e3a" providerId="ADAL" clId="{FC57C680-EDBE-4AF5-B4FF-B2803AA727C4}" dt="2026-08-20T14:43:12.001" v="1947" actId="20577"/>
          <ac:spMkLst>
            <pc:docMk/>
            <pc:sldMk cId="4255712944" sldId="767"/>
            <ac:spMk id="7" creationId="{325FC726-D1FA-BA87-7FD2-1978889E7E46}"/>
          </ac:spMkLst>
        </pc:spChg>
        <pc:picChg chg="del">
          <ac:chgData name="Rebecca Holland" userId="00859953-d570-45a3-80a2-5cf4b7270e3a" providerId="ADAL" clId="{FC57C680-EDBE-4AF5-B4FF-B2803AA727C4}" dt="2026-08-20T14:43:56.387" v="1949" actId="478"/>
          <ac:picMkLst>
            <pc:docMk/>
            <pc:sldMk cId="4255712944" sldId="767"/>
            <ac:picMk id="3" creationId="{C5449C31-1742-EBD8-DAEF-4F4969BE8EE1}"/>
          </ac:picMkLst>
        </pc:picChg>
        <pc:picChg chg="add mod">
          <ac:chgData name="Rebecca Holland" userId="00859953-d570-45a3-80a2-5cf4b7270e3a" providerId="ADAL" clId="{FC57C680-EDBE-4AF5-B4FF-B2803AA727C4}" dt="2026-08-20T16:06:05.093" v="3155" actId="14100"/>
          <ac:picMkLst>
            <pc:docMk/>
            <pc:sldMk cId="4255712944" sldId="767"/>
            <ac:picMk id="4" creationId="{48866DC9-6641-84F7-F3EF-C795FD827EF2}"/>
          </ac:picMkLst>
        </pc:picChg>
      </pc:sldChg>
      <pc:sldChg chg="modSp add mod ord modAnim">
        <pc:chgData name="Rebecca Holland" userId="00859953-d570-45a3-80a2-5cf4b7270e3a" providerId="ADAL" clId="{FC57C680-EDBE-4AF5-B4FF-B2803AA727C4}" dt="2026-08-20T14:47:19.049" v="1988"/>
        <pc:sldMkLst>
          <pc:docMk/>
          <pc:sldMk cId="3059063817" sldId="768"/>
        </pc:sldMkLst>
        <pc:spChg chg="mod">
          <ac:chgData name="Rebecca Holland" userId="00859953-d570-45a3-80a2-5cf4b7270e3a" providerId="ADAL" clId="{FC57C680-EDBE-4AF5-B4FF-B2803AA727C4}" dt="2026-08-20T14:43:18.297" v="1948" actId="20577"/>
          <ac:spMkLst>
            <pc:docMk/>
            <pc:sldMk cId="3059063817" sldId="768"/>
            <ac:spMk id="2" creationId="{B425CE85-0535-A8DE-95B1-6843C1D92DBB}"/>
          </ac:spMkLst>
        </pc:spChg>
        <pc:spChg chg="mod">
          <ac:chgData name="Rebecca Holland" userId="00859953-d570-45a3-80a2-5cf4b7270e3a" providerId="ADAL" clId="{FC57C680-EDBE-4AF5-B4FF-B2803AA727C4}" dt="2026-08-20T14:46:53.617" v="1986" actId="403"/>
          <ac:spMkLst>
            <pc:docMk/>
            <pc:sldMk cId="3059063817" sldId="768"/>
            <ac:spMk id="3" creationId="{BA7DAAF7-7B08-126D-405D-0123C70D1FAB}"/>
          </ac:spMkLst>
        </pc:spChg>
      </pc:sldChg>
      <pc:sldChg chg="addSp delSp modSp add mod">
        <pc:chgData name="Rebecca Holland" userId="00859953-d570-45a3-80a2-5cf4b7270e3a" providerId="ADAL" clId="{FC57C680-EDBE-4AF5-B4FF-B2803AA727C4}" dt="2026-08-20T16:07:03.020" v="3186" actId="14100"/>
        <pc:sldMkLst>
          <pc:docMk/>
          <pc:sldMk cId="661810284" sldId="769"/>
        </pc:sldMkLst>
        <pc:spChg chg="mod">
          <ac:chgData name="Rebecca Holland" userId="00859953-d570-45a3-80a2-5cf4b7270e3a" providerId="ADAL" clId="{FC57C680-EDBE-4AF5-B4FF-B2803AA727C4}" dt="2026-08-20T14:46:14.316" v="1980" actId="20577"/>
          <ac:spMkLst>
            <pc:docMk/>
            <pc:sldMk cId="661810284" sldId="769"/>
            <ac:spMk id="9" creationId="{F1197DAF-9919-279E-DC92-75F3B7744508}"/>
          </ac:spMkLst>
        </pc:spChg>
        <pc:picChg chg="add mod">
          <ac:chgData name="Rebecca Holland" userId="00859953-d570-45a3-80a2-5cf4b7270e3a" providerId="ADAL" clId="{FC57C680-EDBE-4AF5-B4FF-B2803AA727C4}" dt="2026-08-20T16:07:03.020" v="3186" actId="14100"/>
          <ac:picMkLst>
            <pc:docMk/>
            <pc:sldMk cId="661810284" sldId="769"/>
            <ac:picMk id="3" creationId="{C04816CF-31CE-C7F0-88EC-10459625C85D}"/>
          </ac:picMkLst>
        </pc:picChg>
        <pc:picChg chg="del">
          <ac:chgData name="Rebecca Holland" userId="00859953-d570-45a3-80a2-5cf4b7270e3a" providerId="ADAL" clId="{FC57C680-EDBE-4AF5-B4FF-B2803AA727C4}" dt="2026-08-20T14:45:30.634" v="1969" actId="478"/>
          <ac:picMkLst>
            <pc:docMk/>
            <pc:sldMk cId="661810284" sldId="769"/>
            <ac:picMk id="4" creationId="{2EF87C3A-2C86-DD12-DAE6-2426B400D6F9}"/>
          </ac:picMkLst>
        </pc:picChg>
      </pc:sldChg>
      <pc:sldChg chg="add ord">
        <pc:chgData name="Rebecca Holland" userId="00859953-d570-45a3-80a2-5cf4b7270e3a" providerId="ADAL" clId="{FC57C680-EDBE-4AF5-B4FF-B2803AA727C4}" dt="2026-08-20T14:47:20.922" v="1990"/>
        <pc:sldMkLst>
          <pc:docMk/>
          <pc:sldMk cId="2894801081" sldId="770"/>
        </pc:sldMkLst>
      </pc:sldChg>
      <pc:sldChg chg="addSp delSp modSp add mod modNotesTx">
        <pc:chgData name="Rebecca Holland" userId="00859953-d570-45a3-80a2-5cf4b7270e3a" providerId="ADAL" clId="{FC57C680-EDBE-4AF5-B4FF-B2803AA727C4}" dt="2026-08-20T16:17:23.585" v="3488" actId="20577"/>
        <pc:sldMkLst>
          <pc:docMk/>
          <pc:sldMk cId="3540322321" sldId="771"/>
        </pc:sldMkLst>
        <pc:spChg chg="mod">
          <ac:chgData name="Rebecca Holland" userId="00859953-d570-45a3-80a2-5cf4b7270e3a" providerId="ADAL" clId="{FC57C680-EDBE-4AF5-B4FF-B2803AA727C4}" dt="2026-08-20T14:48:25.116" v="1998" actId="255"/>
          <ac:spMkLst>
            <pc:docMk/>
            <pc:sldMk cId="3540322321" sldId="771"/>
            <ac:spMk id="2" creationId="{B6A799EC-31D8-186A-EC83-F1A9866AAEEA}"/>
          </ac:spMkLst>
        </pc:spChg>
        <pc:spChg chg="add mod">
          <ac:chgData name="Rebecca Holland" userId="00859953-d570-45a3-80a2-5cf4b7270e3a" providerId="ADAL" clId="{FC57C680-EDBE-4AF5-B4FF-B2803AA727C4}" dt="2026-08-20T15:29:16.757" v="2567" actId="11529"/>
          <ac:spMkLst>
            <pc:docMk/>
            <pc:sldMk cId="3540322321" sldId="771"/>
            <ac:spMk id="3" creationId="{F8EB1502-3E2B-917B-C618-6464C50A6D31}"/>
          </ac:spMkLst>
        </pc:spChg>
        <pc:graphicFrameChg chg="add del mod modGraphic">
          <ac:chgData name="Rebecca Holland" userId="00859953-d570-45a3-80a2-5cf4b7270e3a" providerId="ADAL" clId="{FC57C680-EDBE-4AF5-B4FF-B2803AA727C4}" dt="2026-08-20T16:17:23.585" v="3488" actId="20577"/>
          <ac:graphicFrameMkLst>
            <pc:docMk/>
            <pc:sldMk cId="3540322321" sldId="771"/>
            <ac:graphicFrameMk id="6" creationId="{827CAF29-E461-FA90-EC44-D7B990B04D9E}"/>
          </ac:graphicFrameMkLst>
        </pc:graphicFrameChg>
      </pc:sldChg>
      <pc:sldChg chg="addSp delSp modSp add mod">
        <pc:chgData name="Rebecca Holland" userId="00859953-d570-45a3-80a2-5cf4b7270e3a" providerId="ADAL" clId="{FC57C680-EDBE-4AF5-B4FF-B2803AA727C4}" dt="2026-08-20T16:18:00.826" v="3489" actId="14100"/>
        <pc:sldMkLst>
          <pc:docMk/>
          <pc:sldMk cId="1850843750" sldId="772"/>
        </pc:sldMkLst>
        <pc:spChg chg="mod">
          <ac:chgData name="Rebecca Holland" userId="00859953-d570-45a3-80a2-5cf4b7270e3a" providerId="ADAL" clId="{FC57C680-EDBE-4AF5-B4FF-B2803AA727C4}" dt="2026-08-20T14:51:14.900" v="2008" actId="20577"/>
          <ac:spMkLst>
            <pc:docMk/>
            <pc:sldMk cId="1850843750" sldId="772"/>
            <ac:spMk id="7" creationId="{212BD21C-E8EC-8C4D-55B2-F57DEF8F0F82}"/>
          </ac:spMkLst>
        </pc:spChg>
        <pc:spChg chg="mod">
          <ac:chgData name="Rebecca Holland" userId="00859953-d570-45a3-80a2-5cf4b7270e3a" providerId="ADAL" clId="{FC57C680-EDBE-4AF5-B4FF-B2803AA727C4}" dt="2026-08-20T14:50:36.125" v="2002" actId="255"/>
          <ac:spMkLst>
            <pc:docMk/>
            <pc:sldMk cId="1850843750" sldId="772"/>
            <ac:spMk id="9" creationId="{280187FB-B204-0ECD-CDB1-F5E85C5117D7}"/>
          </ac:spMkLst>
        </pc:spChg>
        <pc:picChg chg="del">
          <ac:chgData name="Rebecca Holland" userId="00859953-d570-45a3-80a2-5cf4b7270e3a" providerId="ADAL" clId="{FC57C680-EDBE-4AF5-B4FF-B2803AA727C4}" dt="2026-08-20T14:50:06.369" v="1999" actId="478"/>
          <ac:picMkLst>
            <pc:docMk/>
            <pc:sldMk cId="1850843750" sldId="772"/>
            <ac:picMk id="3" creationId="{40B33DC6-EAF8-E32B-718F-64D231A21745}"/>
          </ac:picMkLst>
        </pc:picChg>
        <pc:picChg chg="add mod">
          <ac:chgData name="Rebecca Holland" userId="00859953-d570-45a3-80a2-5cf4b7270e3a" providerId="ADAL" clId="{FC57C680-EDBE-4AF5-B4FF-B2803AA727C4}" dt="2026-08-20T16:18:00.826" v="3489" actId="14100"/>
          <ac:picMkLst>
            <pc:docMk/>
            <pc:sldMk cId="1850843750" sldId="772"/>
            <ac:picMk id="4" creationId="{1351E8B4-F92F-1F6A-51DE-EF52B6342A03}"/>
          </ac:picMkLst>
        </pc:picChg>
      </pc:sldChg>
      <pc:sldChg chg="modSp add mod modAnim">
        <pc:chgData name="Rebecca Holland" userId="00859953-d570-45a3-80a2-5cf4b7270e3a" providerId="ADAL" clId="{FC57C680-EDBE-4AF5-B4FF-B2803AA727C4}" dt="2026-08-20T14:52:52.299" v="2020" actId="255"/>
        <pc:sldMkLst>
          <pc:docMk/>
          <pc:sldMk cId="381328027" sldId="773"/>
        </pc:sldMkLst>
        <pc:spChg chg="mod">
          <ac:chgData name="Rebecca Holland" userId="00859953-d570-45a3-80a2-5cf4b7270e3a" providerId="ADAL" clId="{FC57C680-EDBE-4AF5-B4FF-B2803AA727C4}" dt="2026-08-20T14:51:19.456" v="2010" actId="20577"/>
          <ac:spMkLst>
            <pc:docMk/>
            <pc:sldMk cId="381328027" sldId="773"/>
            <ac:spMk id="2" creationId="{6B3B2B65-E4EB-164E-2136-766716D07315}"/>
          </ac:spMkLst>
        </pc:spChg>
        <pc:spChg chg="mod">
          <ac:chgData name="Rebecca Holland" userId="00859953-d570-45a3-80a2-5cf4b7270e3a" providerId="ADAL" clId="{FC57C680-EDBE-4AF5-B4FF-B2803AA727C4}" dt="2026-08-20T14:52:52.299" v="2020" actId="255"/>
          <ac:spMkLst>
            <pc:docMk/>
            <pc:sldMk cId="381328027" sldId="773"/>
            <ac:spMk id="3" creationId="{1BA1C102-3A6B-5BD5-C434-8009F7AC2D05}"/>
          </ac:spMkLst>
        </pc:spChg>
      </pc:sldChg>
      <pc:sldChg chg="modSp add mod">
        <pc:chgData name="Rebecca Holland" userId="00859953-d570-45a3-80a2-5cf4b7270e3a" providerId="ADAL" clId="{FC57C680-EDBE-4AF5-B4FF-B2803AA727C4}" dt="2026-08-20T14:59:42.578" v="2080" actId="14100"/>
        <pc:sldMkLst>
          <pc:docMk/>
          <pc:sldMk cId="3171239917" sldId="774"/>
        </pc:sldMkLst>
        <pc:spChg chg="mod">
          <ac:chgData name="Rebecca Holland" userId="00859953-d570-45a3-80a2-5cf4b7270e3a" providerId="ADAL" clId="{FC57C680-EDBE-4AF5-B4FF-B2803AA727C4}" dt="2026-08-20T14:59:37.308" v="2078" actId="14100"/>
          <ac:spMkLst>
            <pc:docMk/>
            <pc:sldMk cId="3171239917" sldId="774"/>
            <ac:spMk id="5" creationId="{2840D3A1-CD18-8CB6-3402-CAAB97A7C0D9}"/>
          </ac:spMkLst>
        </pc:spChg>
        <pc:picChg chg="mod">
          <ac:chgData name="Rebecca Holland" userId="00859953-d570-45a3-80a2-5cf4b7270e3a" providerId="ADAL" clId="{FC57C680-EDBE-4AF5-B4FF-B2803AA727C4}" dt="2026-08-20T14:59:42.578" v="2080" actId="14100"/>
          <ac:picMkLst>
            <pc:docMk/>
            <pc:sldMk cId="3171239917" sldId="774"/>
            <ac:picMk id="3" creationId="{5B9091E1-F226-AF2F-8C5E-50840A10D5F9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hyperlink" Target="https://c-of-e.maps.arcgis.com/apps/dashboards/6a2648625b414519b2a40db3df5db5f8" TargetMode="External"/><Relationship Id="rId1" Type="http://schemas.openxmlformats.org/officeDocument/2006/relationships/hyperlink" Target="https://www.chesterdiocese.org/parish-table-data" TargetMode="External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image" Target="../media/image23.svg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terdiocese.org/parish-table-data" TargetMode="External"/><Relationship Id="rId2" Type="http://schemas.openxmlformats.org/officeDocument/2006/relationships/image" Target="../media/image19.svg"/><Relationship Id="rId1" Type="http://schemas.openxmlformats.org/officeDocument/2006/relationships/image" Target="../media/image18.svg"/><Relationship Id="rId5" Type="http://schemas.openxmlformats.org/officeDocument/2006/relationships/image" Target="../media/image20.svg"/><Relationship Id="rId4" Type="http://schemas.openxmlformats.org/officeDocument/2006/relationships/hyperlink" Target="https://c-of-e.maps.arcgis.com/apps/dashboards/6a2648625b414519b2a40db3df5db5f8" TargetMode="External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image" Target="../media/image23.svg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#1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cycle">
      <a:schemeClr val="accent2">
        <a:alpha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2">
        <a:tint val="75000"/>
      </a:schemeClr>
      <a:schemeClr val="accent2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>
        <a:alpha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2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>
        <a:alpha val="3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#1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cycle">
      <a:schemeClr val="accent1">
        <a:alpha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1">
        <a:tint val="75000"/>
      </a:schemeClr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1">
        <a:alpha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>
        <a:alpha val="5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>
        <a:alpha val="3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B4ECD7-A3B2-46B2-948F-173C798D3136}" type="doc">
      <dgm:prSet loTypeId="urn:microsoft.com/office/officeart/2018/2/layout/IconVerticalSolidList" loCatId="icon" qsTypeId="urn:microsoft.com/office/officeart/2005/8/quickstyle/simple2#1" qsCatId="simple" csTypeId="urn:microsoft.com/office/officeart/2005/8/colors/accent2_5#1" csCatId="accent2" phldr="1"/>
      <dgm:spPr/>
      <dgm:t>
        <a:bodyPr/>
        <a:lstStyle/>
        <a:p>
          <a:endParaRPr lang="en-US"/>
        </a:p>
      </dgm:t>
    </dgm:pt>
    <dgm:pt modelId="{3C81D0ED-F55E-4BB5-807B-FC9F7C2E35F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Diverse Diocese</a:t>
          </a:r>
        </a:p>
        <a:p>
          <a:pPr>
            <a:lnSpc>
              <a:spcPct val="100000"/>
            </a:lnSpc>
          </a:pPr>
          <a:r>
            <a:rPr lang="en-US" sz="1600"/>
            <a:t>“Speaking the gospel with a local accent”</a:t>
          </a:r>
          <a:endParaRPr lang="en-US" sz="1600" b="1"/>
        </a:p>
      </dgm:t>
    </dgm:pt>
    <dgm:pt modelId="{112846E9-738C-4678-B7EF-4D80762731FB}" type="parTrans" cxnId="{8128E47E-BF3D-42CE-9895-550BA1DB106F}">
      <dgm:prSet/>
      <dgm:spPr/>
      <dgm:t>
        <a:bodyPr/>
        <a:lstStyle/>
        <a:p>
          <a:endParaRPr lang="en-US"/>
        </a:p>
      </dgm:t>
    </dgm:pt>
    <dgm:pt modelId="{6F374347-E251-409B-8F42-3F21EBADF760}" type="sibTrans" cxnId="{8128E47E-BF3D-42CE-9895-550BA1DB106F}">
      <dgm:prSet/>
      <dgm:spPr/>
      <dgm:t>
        <a:bodyPr/>
        <a:lstStyle/>
        <a:p>
          <a:endParaRPr lang="en-US"/>
        </a:p>
      </dgm:t>
    </dgm:pt>
    <dgm:pt modelId="{C400A3D9-59A6-446F-B4F5-CDC4F04D0E8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Local discernment </a:t>
          </a:r>
          <a:r>
            <a:rPr lang="en-US"/>
            <a:t>and action</a:t>
          </a:r>
        </a:p>
        <a:p>
          <a:pPr>
            <a:lnSpc>
              <a:spcPct val="100000"/>
            </a:lnSpc>
          </a:pPr>
          <a:r>
            <a:rPr lang="en-US"/>
            <a:t>We need local solutions to shape </a:t>
          </a:r>
          <a:r>
            <a:rPr lang="en-US" b="1"/>
            <a:t>mission and ministry</a:t>
          </a:r>
        </a:p>
        <a:p>
          <a:pPr>
            <a:lnSpc>
              <a:spcPct val="100000"/>
            </a:lnSpc>
          </a:pPr>
          <a:r>
            <a:rPr lang="en-US"/>
            <a:t>We have some of the </a:t>
          </a:r>
          <a:r>
            <a:rPr lang="en-US" b="1"/>
            <a:t>most and least deprived parishes</a:t>
          </a:r>
          <a:r>
            <a:rPr lang="en-US"/>
            <a:t> in the country</a:t>
          </a:r>
        </a:p>
      </dgm:t>
    </dgm:pt>
    <dgm:pt modelId="{8676D21B-0ECC-43B4-B1A5-99485B2CB5A2}" type="parTrans" cxnId="{70C79CA8-6940-440A-973E-F49729034054}">
      <dgm:prSet/>
      <dgm:spPr/>
      <dgm:t>
        <a:bodyPr/>
        <a:lstStyle/>
        <a:p>
          <a:endParaRPr lang="en-US"/>
        </a:p>
      </dgm:t>
    </dgm:pt>
    <dgm:pt modelId="{2ECAE6FB-7BE1-4252-AAA9-EC97DCAE55F9}" type="sibTrans" cxnId="{70C79CA8-6940-440A-973E-F49729034054}">
      <dgm:prSet/>
      <dgm:spPr/>
      <dgm:t>
        <a:bodyPr/>
        <a:lstStyle/>
        <a:p>
          <a:endParaRPr lang="en-US"/>
        </a:p>
      </dgm:t>
    </dgm:pt>
    <dgm:pt modelId="{535BD035-D2F1-4765-A1BF-A54260F0F40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World has Changed</a:t>
          </a:r>
        </a:p>
        <a:p>
          <a:pPr>
            <a:lnSpc>
              <a:spcPct val="100000"/>
            </a:lnSpc>
          </a:pPr>
          <a:r>
            <a:rPr lang="en-US" sz="1600"/>
            <a:t>Our discerned Strategic Priorities are designed to address this</a:t>
          </a:r>
        </a:p>
      </dgm:t>
    </dgm:pt>
    <dgm:pt modelId="{EBC2276C-989D-4B0D-936A-CDF670DD51A7}" type="parTrans" cxnId="{A75BED26-8A7C-4D64-9C38-38A993C69EA2}">
      <dgm:prSet/>
      <dgm:spPr/>
      <dgm:t>
        <a:bodyPr/>
        <a:lstStyle/>
        <a:p>
          <a:endParaRPr lang="en-US"/>
        </a:p>
      </dgm:t>
    </dgm:pt>
    <dgm:pt modelId="{7EEB0685-4DD7-4870-8EE9-9E55E34EFDF8}" type="sibTrans" cxnId="{A75BED26-8A7C-4D64-9C38-38A993C69EA2}">
      <dgm:prSet/>
      <dgm:spPr/>
      <dgm:t>
        <a:bodyPr/>
        <a:lstStyle/>
        <a:p>
          <a:endParaRPr lang="en-US"/>
        </a:p>
      </dgm:t>
    </dgm:pt>
    <dgm:pt modelId="{56A4ED30-238E-4FB3-8F2C-D717DD896D8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SP1: </a:t>
          </a:r>
          <a:r>
            <a:rPr lang="en-US" b="1"/>
            <a:t>New Christian Communities</a:t>
          </a:r>
        </a:p>
      </dgm:t>
    </dgm:pt>
    <dgm:pt modelId="{35C92982-45B5-430F-AE3C-711B1F81D2F7}" type="parTrans" cxnId="{8C01AB99-3DBF-431A-B85B-7D0A471BFC5D}">
      <dgm:prSet/>
      <dgm:spPr/>
      <dgm:t>
        <a:bodyPr/>
        <a:lstStyle/>
        <a:p>
          <a:endParaRPr lang="en-US"/>
        </a:p>
      </dgm:t>
    </dgm:pt>
    <dgm:pt modelId="{B1ECAECD-2636-4FB8-B0DE-8DA608BA0E7C}" type="sibTrans" cxnId="{8C01AB99-3DBF-431A-B85B-7D0A471BFC5D}">
      <dgm:prSet/>
      <dgm:spPr/>
      <dgm:t>
        <a:bodyPr/>
        <a:lstStyle/>
        <a:p>
          <a:endParaRPr lang="en-US"/>
        </a:p>
      </dgm:t>
    </dgm:pt>
    <dgm:pt modelId="{A01C4268-12E4-4453-8667-172E371DB2A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SP2: </a:t>
          </a:r>
          <a:r>
            <a:rPr lang="en-US" b="1"/>
            <a:t>New Collaborative Partnerships</a:t>
          </a:r>
        </a:p>
      </dgm:t>
    </dgm:pt>
    <dgm:pt modelId="{5BE624DC-30C8-43A2-9CFB-8F65A230F26E}" type="parTrans" cxnId="{D51478C6-F5C4-4C83-8875-ADFFDE251242}">
      <dgm:prSet/>
      <dgm:spPr/>
      <dgm:t>
        <a:bodyPr/>
        <a:lstStyle/>
        <a:p>
          <a:endParaRPr lang="en-US"/>
        </a:p>
      </dgm:t>
    </dgm:pt>
    <dgm:pt modelId="{E77CD42E-E6EE-4141-8146-347789F046EC}" type="sibTrans" cxnId="{D51478C6-F5C4-4C83-8875-ADFFDE251242}">
      <dgm:prSet/>
      <dgm:spPr/>
      <dgm:t>
        <a:bodyPr/>
        <a:lstStyle/>
        <a:p>
          <a:endParaRPr lang="en-US"/>
        </a:p>
      </dgm:t>
    </dgm:pt>
    <dgm:pt modelId="{0DFC943A-2EE8-48FE-BC3B-82BCB00BF42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SP3: </a:t>
          </a:r>
          <a:r>
            <a:rPr lang="en-US" b="1"/>
            <a:t>New Leadership Development</a:t>
          </a:r>
        </a:p>
      </dgm:t>
    </dgm:pt>
    <dgm:pt modelId="{5D64123C-CD98-4163-ADDA-C115B403CE17}" type="parTrans" cxnId="{04A1BC10-4BDA-4071-B298-5D83D40073AB}">
      <dgm:prSet/>
      <dgm:spPr/>
      <dgm:t>
        <a:bodyPr/>
        <a:lstStyle/>
        <a:p>
          <a:endParaRPr lang="en-US"/>
        </a:p>
      </dgm:t>
    </dgm:pt>
    <dgm:pt modelId="{6DE30B3E-BF7B-4EA3-A856-4E2AEE27950C}" type="sibTrans" cxnId="{04A1BC10-4BDA-4071-B298-5D83D40073AB}">
      <dgm:prSet/>
      <dgm:spPr/>
      <dgm:t>
        <a:bodyPr/>
        <a:lstStyle/>
        <a:p>
          <a:endParaRPr lang="en-US"/>
        </a:p>
      </dgm:t>
    </dgm:pt>
    <dgm:pt modelId="{28850A26-33F3-439B-9241-F70631CC9F4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Deaneries are best placed</a:t>
          </a:r>
        </a:p>
        <a:p>
          <a:pPr>
            <a:lnSpc>
              <a:spcPct val="100000"/>
            </a:lnSpc>
          </a:pPr>
          <a:r>
            <a:rPr lang="en-US" sz="1600" b="0"/>
            <a:t>To spot where God is at work and join in</a:t>
          </a:r>
        </a:p>
      </dgm:t>
    </dgm:pt>
    <dgm:pt modelId="{25EC4E5C-D533-4861-8B6F-452F3A9C0664}" type="parTrans" cxnId="{5624C547-4D60-4CC6-A47E-D74406CA3295}">
      <dgm:prSet/>
      <dgm:spPr/>
      <dgm:t>
        <a:bodyPr/>
        <a:lstStyle/>
        <a:p>
          <a:endParaRPr lang="en-US"/>
        </a:p>
      </dgm:t>
    </dgm:pt>
    <dgm:pt modelId="{6ECFD50D-F655-40BD-9E55-6B91A1B92132}" type="sibTrans" cxnId="{5624C547-4D60-4CC6-A47E-D74406CA3295}">
      <dgm:prSet/>
      <dgm:spPr/>
      <dgm:t>
        <a:bodyPr/>
        <a:lstStyle/>
        <a:p>
          <a:endParaRPr lang="en-US"/>
        </a:p>
      </dgm:t>
    </dgm:pt>
    <dgm:pt modelId="{62C64DCF-1983-4133-8D8E-E9A8DACBCC5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Encourage New Christian Communities</a:t>
          </a:r>
        </a:p>
        <a:p>
          <a:pPr>
            <a:lnSpc>
              <a:spcPct val="100000"/>
            </a:lnSpc>
          </a:pPr>
          <a:r>
            <a:rPr lang="en-US"/>
            <a:t>Spot and support Collaborative Partnership</a:t>
          </a:r>
        </a:p>
        <a:p>
          <a:pPr>
            <a:lnSpc>
              <a:spcPct val="100000"/>
            </a:lnSpc>
          </a:pPr>
          <a:r>
            <a:rPr lang="en-US"/>
            <a:t>Identify and release leaders for the future</a:t>
          </a:r>
        </a:p>
      </dgm:t>
    </dgm:pt>
    <dgm:pt modelId="{A7E30D59-D3D8-4114-89C7-95CA05FE7E80}" type="parTrans" cxnId="{4D9D409E-65EC-4C9A-9571-60F7B435E452}">
      <dgm:prSet/>
      <dgm:spPr/>
      <dgm:t>
        <a:bodyPr/>
        <a:lstStyle/>
        <a:p>
          <a:endParaRPr lang="en-GB"/>
        </a:p>
      </dgm:t>
    </dgm:pt>
    <dgm:pt modelId="{A0D7CAA9-C067-4C9D-983D-A3412C30EE8C}" type="sibTrans" cxnId="{4D9D409E-65EC-4C9A-9571-60F7B435E452}">
      <dgm:prSet/>
      <dgm:spPr/>
      <dgm:t>
        <a:bodyPr/>
        <a:lstStyle/>
        <a:p>
          <a:endParaRPr lang="en-GB"/>
        </a:p>
      </dgm:t>
    </dgm:pt>
    <dgm:pt modelId="{8DBF26CA-99A7-4761-AEAE-CDC9292CB55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B36AC75-4C86-4180-98C2-AC76D70DF9B6}" type="parTrans" cxnId="{C1581FE1-6A79-475D-AE92-5584AB4267A1}">
      <dgm:prSet/>
      <dgm:spPr/>
      <dgm:t>
        <a:bodyPr/>
        <a:lstStyle/>
        <a:p>
          <a:endParaRPr lang="en-GB"/>
        </a:p>
      </dgm:t>
    </dgm:pt>
    <dgm:pt modelId="{F31E9CCA-B119-4C79-9AF9-78BC263332CE}" type="sibTrans" cxnId="{C1581FE1-6A79-475D-AE92-5584AB4267A1}">
      <dgm:prSet/>
      <dgm:spPr/>
      <dgm:t>
        <a:bodyPr/>
        <a:lstStyle/>
        <a:p>
          <a:endParaRPr lang="en-GB"/>
        </a:p>
      </dgm:t>
    </dgm:pt>
    <dgm:pt modelId="{6105265C-9C68-4577-8ABE-43F1B339727A}" type="pres">
      <dgm:prSet presAssocID="{E7B4ECD7-A3B2-46B2-948F-173C798D3136}" presName="root" presStyleCnt="0">
        <dgm:presLayoutVars>
          <dgm:dir/>
          <dgm:resizeHandles val="exact"/>
        </dgm:presLayoutVars>
      </dgm:prSet>
      <dgm:spPr/>
    </dgm:pt>
    <dgm:pt modelId="{35E48E24-743C-4089-B972-62BFF8B9C400}" type="pres">
      <dgm:prSet presAssocID="{3C81D0ED-F55E-4BB5-807B-FC9F7C2E35F0}" presName="compNode" presStyleCnt="0"/>
      <dgm:spPr/>
    </dgm:pt>
    <dgm:pt modelId="{65637520-0767-4F04-8461-E4991B23B77E}" type="pres">
      <dgm:prSet presAssocID="{3C81D0ED-F55E-4BB5-807B-FC9F7C2E35F0}" presName="bgRect" presStyleLbl="bgShp" presStyleIdx="0" presStyleCnt="3" custLinFactNeighborX="7971" custLinFactNeighborY="2884"/>
      <dgm:spPr/>
    </dgm:pt>
    <dgm:pt modelId="{210195FF-1C74-4910-B615-EB35D1B480C3}" type="pres">
      <dgm:prSet presAssocID="{3C81D0ED-F55E-4BB5-807B-FC9F7C2E35F0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FCD62712-D984-44E8-A69B-360EE618A976}" type="pres">
      <dgm:prSet presAssocID="{3C81D0ED-F55E-4BB5-807B-FC9F7C2E35F0}" presName="spaceRect" presStyleCnt="0"/>
      <dgm:spPr/>
    </dgm:pt>
    <dgm:pt modelId="{C07E3C03-BE5A-49C4-95D0-868F23C48957}" type="pres">
      <dgm:prSet presAssocID="{3C81D0ED-F55E-4BB5-807B-FC9F7C2E35F0}" presName="parTx" presStyleLbl="revTx" presStyleIdx="0" presStyleCnt="6">
        <dgm:presLayoutVars>
          <dgm:chMax val="0"/>
          <dgm:chPref val="0"/>
        </dgm:presLayoutVars>
      </dgm:prSet>
      <dgm:spPr/>
    </dgm:pt>
    <dgm:pt modelId="{A22DD6D3-E290-4AE5-92DB-4A9444ADB03F}" type="pres">
      <dgm:prSet presAssocID="{3C81D0ED-F55E-4BB5-807B-FC9F7C2E35F0}" presName="desTx" presStyleLbl="revTx" presStyleIdx="1" presStyleCnt="6">
        <dgm:presLayoutVars/>
      </dgm:prSet>
      <dgm:spPr/>
    </dgm:pt>
    <dgm:pt modelId="{B5BC65B9-633A-4EF9-B26B-C55814BF70A3}" type="pres">
      <dgm:prSet presAssocID="{6F374347-E251-409B-8F42-3F21EBADF760}" presName="sibTrans" presStyleCnt="0"/>
      <dgm:spPr/>
    </dgm:pt>
    <dgm:pt modelId="{B9B3ECBC-9DF8-45B3-BC01-17E9B01C98FD}" type="pres">
      <dgm:prSet presAssocID="{535BD035-D2F1-4765-A1BF-A54260F0F409}" presName="compNode" presStyleCnt="0"/>
      <dgm:spPr/>
    </dgm:pt>
    <dgm:pt modelId="{A383D315-87E1-4AA5-BA02-95D7906EC7DA}" type="pres">
      <dgm:prSet presAssocID="{535BD035-D2F1-4765-A1BF-A54260F0F409}" presName="bgRect" presStyleLbl="bgShp" presStyleIdx="1" presStyleCnt="3"/>
      <dgm:spPr/>
    </dgm:pt>
    <dgm:pt modelId="{A0B59D6A-84F3-44A2-B28A-A9E4EE83CBE0}" type="pres">
      <dgm:prSet presAssocID="{535BD035-D2F1-4765-A1BF-A54260F0F409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arth Globe Americas"/>
        </a:ext>
      </dgm:extLst>
    </dgm:pt>
    <dgm:pt modelId="{246B0C4B-5451-4F1A-9192-899A7D97CCEF}" type="pres">
      <dgm:prSet presAssocID="{535BD035-D2F1-4765-A1BF-A54260F0F409}" presName="spaceRect" presStyleCnt="0"/>
      <dgm:spPr/>
    </dgm:pt>
    <dgm:pt modelId="{EBCDB89E-C8EE-450C-B107-EA8B800FEC04}" type="pres">
      <dgm:prSet presAssocID="{535BD035-D2F1-4765-A1BF-A54260F0F409}" presName="parTx" presStyleLbl="revTx" presStyleIdx="2" presStyleCnt="6">
        <dgm:presLayoutVars>
          <dgm:chMax val="0"/>
          <dgm:chPref val="0"/>
        </dgm:presLayoutVars>
      </dgm:prSet>
      <dgm:spPr/>
    </dgm:pt>
    <dgm:pt modelId="{E4FC44CC-9420-4F27-AFD5-D34ED378738C}" type="pres">
      <dgm:prSet presAssocID="{535BD035-D2F1-4765-A1BF-A54260F0F409}" presName="desTx" presStyleLbl="revTx" presStyleIdx="3" presStyleCnt="6">
        <dgm:presLayoutVars/>
      </dgm:prSet>
      <dgm:spPr/>
    </dgm:pt>
    <dgm:pt modelId="{2855BC42-DEC1-4D7D-B062-D1E36E9038DA}" type="pres">
      <dgm:prSet presAssocID="{7EEB0685-4DD7-4870-8EE9-9E55E34EFDF8}" presName="sibTrans" presStyleCnt="0"/>
      <dgm:spPr/>
    </dgm:pt>
    <dgm:pt modelId="{0642E54A-5503-4E3B-BED9-5DD864C8EEC0}" type="pres">
      <dgm:prSet presAssocID="{28850A26-33F3-439B-9241-F70631CC9F45}" presName="compNode" presStyleCnt="0"/>
      <dgm:spPr/>
    </dgm:pt>
    <dgm:pt modelId="{7A6ABCEC-7A18-43DD-9DCC-0D494DB42A82}" type="pres">
      <dgm:prSet presAssocID="{28850A26-33F3-439B-9241-F70631CC9F45}" presName="bgRect" presStyleLbl="bgShp" presStyleIdx="2" presStyleCnt="3" custLinFactNeighborY="1209"/>
      <dgm:spPr/>
    </dgm:pt>
    <dgm:pt modelId="{88CF688E-01F8-45FA-ABCB-91AA5E99B645}" type="pres">
      <dgm:prSet presAssocID="{28850A26-33F3-439B-9241-F70631CC9F45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E3928BF7-321C-489D-8187-33332B40399A}" type="pres">
      <dgm:prSet presAssocID="{28850A26-33F3-439B-9241-F70631CC9F45}" presName="spaceRect" presStyleCnt="0"/>
      <dgm:spPr/>
    </dgm:pt>
    <dgm:pt modelId="{C91FFC43-E33F-4E94-B6B2-EFA0B795D8E2}" type="pres">
      <dgm:prSet presAssocID="{28850A26-33F3-439B-9241-F70631CC9F45}" presName="parTx" presStyleLbl="revTx" presStyleIdx="4" presStyleCnt="6">
        <dgm:presLayoutVars>
          <dgm:chMax val="0"/>
          <dgm:chPref val="0"/>
        </dgm:presLayoutVars>
      </dgm:prSet>
      <dgm:spPr/>
    </dgm:pt>
    <dgm:pt modelId="{F73AECC2-E690-4B48-A3EA-FF00D4797F6F}" type="pres">
      <dgm:prSet presAssocID="{28850A26-33F3-439B-9241-F70631CC9F45}" presName="desTx" presStyleLbl="revTx" presStyleIdx="5" presStyleCnt="6">
        <dgm:presLayoutVars/>
      </dgm:prSet>
      <dgm:spPr/>
    </dgm:pt>
  </dgm:ptLst>
  <dgm:cxnLst>
    <dgm:cxn modelId="{04A1BC10-4BDA-4071-B298-5D83D40073AB}" srcId="{535BD035-D2F1-4765-A1BF-A54260F0F409}" destId="{0DFC943A-2EE8-48FE-BC3B-82BCB00BF429}" srcOrd="2" destOrd="0" parTransId="{5D64123C-CD98-4163-ADDA-C115B403CE17}" sibTransId="{6DE30B3E-BF7B-4EA3-A856-4E2AEE27950C}"/>
    <dgm:cxn modelId="{965F2818-E336-4B34-95AE-430214F28A2E}" type="presOf" srcId="{62C64DCF-1983-4133-8D8E-E9A8DACBCC55}" destId="{F73AECC2-E690-4B48-A3EA-FF00D4797F6F}" srcOrd="0" destOrd="0" presId="urn:microsoft.com/office/officeart/2018/2/layout/IconVerticalSolidList"/>
    <dgm:cxn modelId="{45372720-5A07-4FA0-8822-0770FDD10B7E}" type="presOf" srcId="{56A4ED30-238E-4FB3-8F2C-D717DD896D82}" destId="{E4FC44CC-9420-4F27-AFD5-D34ED378738C}" srcOrd="0" destOrd="0" presId="urn:microsoft.com/office/officeart/2018/2/layout/IconVerticalSolidList"/>
    <dgm:cxn modelId="{FEE84621-48B2-486C-AC02-682A584BC492}" type="presOf" srcId="{0DFC943A-2EE8-48FE-BC3B-82BCB00BF429}" destId="{E4FC44CC-9420-4F27-AFD5-D34ED378738C}" srcOrd="0" destOrd="2" presId="urn:microsoft.com/office/officeart/2018/2/layout/IconVerticalSolidList"/>
    <dgm:cxn modelId="{A75BED26-8A7C-4D64-9C38-38A993C69EA2}" srcId="{E7B4ECD7-A3B2-46B2-948F-173C798D3136}" destId="{535BD035-D2F1-4765-A1BF-A54260F0F409}" srcOrd="1" destOrd="0" parTransId="{EBC2276C-989D-4B0D-936A-CDF670DD51A7}" sibTransId="{7EEB0685-4DD7-4870-8EE9-9E55E34EFDF8}"/>
    <dgm:cxn modelId="{122E5F2D-EEA0-4CF3-8222-719A52FFE4D7}" type="presOf" srcId="{C400A3D9-59A6-446F-B4F5-CDC4F04D0E82}" destId="{A22DD6D3-E290-4AE5-92DB-4A9444ADB03F}" srcOrd="0" destOrd="0" presId="urn:microsoft.com/office/officeart/2018/2/layout/IconVerticalSolidList"/>
    <dgm:cxn modelId="{5624C547-4D60-4CC6-A47E-D74406CA3295}" srcId="{E7B4ECD7-A3B2-46B2-948F-173C798D3136}" destId="{28850A26-33F3-439B-9241-F70631CC9F45}" srcOrd="2" destOrd="0" parTransId="{25EC4E5C-D533-4861-8B6F-452F3A9C0664}" sibTransId="{6ECFD50D-F655-40BD-9E55-6B91A1B92132}"/>
    <dgm:cxn modelId="{5613A071-C633-4161-B53A-D6555114FD8F}" type="presOf" srcId="{E7B4ECD7-A3B2-46B2-948F-173C798D3136}" destId="{6105265C-9C68-4577-8ABE-43F1B339727A}" srcOrd="0" destOrd="0" presId="urn:microsoft.com/office/officeart/2018/2/layout/IconVerticalSolidList"/>
    <dgm:cxn modelId="{D7E0FC76-3E36-44CB-A9B1-07538C17F4F7}" type="presOf" srcId="{535BD035-D2F1-4765-A1BF-A54260F0F409}" destId="{EBCDB89E-C8EE-450C-B107-EA8B800FEC04}" srcOrd="0" destOrd="0" presId="urn:microsoft.com/office/officeart/2018/2/layout/IconVerticalSolidList"/>
    <dgm:cxn modelId="{8128E47E-BF3D-42CE-9895-550BA1DB106F}" srcId="{E7B4ECD7-A3B2-46B2-948F-173C798D3136}" destId="{3C81D0ED-F55E-4BB5-807B-FC9F7C2E35F0}" srcOrd="0" destOrd="0" parTransId="{112846E9-738C-4678-B7EF-4D80762731FB}" sibTransId="{6F374347-E251-409B-8F42-3F21EBADF760}"/>
    <dgm:cxn modelId="{61472C92-FBD4-4185-8A9B-493C1FC3E4A0}" type="presOf" srcId="{3C81D0ED-F55E-4BB5-807B-FC9F7C2E35F0}" destId="{C07E3C03-BE5A-49C4-95D0-868F23C48957}" srcOrd="0" destOrd="0" presId="urn:microsoft.com/office/officeart/2018/2/layout/IconVerticalSolidList"/>
    <dgm:cxn modelId="{8C01AB99-3DBF-431A-B85B-7D0A471BFC5D}" srcId="{535BD035-D2F1-4765-A1BF-A54260F0F409}" destId="{56A4ED30-238E-4FB3-8F2C-D717DD896D82}" srcOrd="0" destOrd="0" parTransId="{35C92982-45B5-430F-AE3C-711B1F81D2F7}" sibTransId="{B1ECAECD-2636-4FB8-B0DE-8DA608BA0E7C}"/>
    <dgm:cxn modelId="{4D9D409E-65EC-4C9A-9571-60F7B435E452}" srcId="{28850A26-33F3-439B-9241-F70631CC9F45}" destId="{62C64DCF-1983-4133-8D8E-E9A8DACBCC55}" srcOrd="0" destOrd="0" parTransId="{A7E30D59-D3D8-4114-89C7-95CA05FE7E80}" sibTransId="{A0D7CAA9-C067-4C9D-983D-A3412C30EE8C}"/>
    <dgm:cxn modelId="{70C79CA8-6940-440A-973E-F49729034054}" srcId="{3C81D0ED-F55E-4BB5-807B-FC9F7C2E35F0}" destId="{C400A3D9-59A6-446F-B4F5-CDC4F04D0E82}" srcOrd="0" destOrd="0" parTransId="{8676D21B-0ECC-43B4-B1A5-99485B2CB5A2}" sibTransId="{2ECAE6FB-7BE1-4252-AAA9-EC97DCAE55F9}"/>
    <dgm:cxn modelId="{38FA95B9-4707-42F9-BA5C-3803F52C35F6}" type="presOf" srcId="{A01C4268-12E4-4453-8667-172E371DB2A5}" destId="{E4FC44CC-9420-4F27-AFD5-D34ED378738C}" srcOrd="0" destOrd="1" presId="urn:microsoft.com/office/officeart/2018/2/layout/IconVerticalSolidList"/>
    <dgm:cxn modelId="{D51478C6-F5C4-4C83-8875-ADFFDE251242}" srcId="{535BD035-D2F1-4765-A1BF-A54260F0F409}" destId="{A01C4268-12E4-4453-8667-172E371DB2A5}" srcOrd="1" destOrd="0" parTransId="{5BE624DC-30C8-43A2-9CFB-8F65A230F26E}" sibTransId="{E77CD42E-E6EE-4141-8146-347789F046EC}"/>
    <dgm:cxn modelId="{6737ADCA-E4E6-4F7F-A7D7-0FD5962B930B}" type="presOf" srcId="{28850A26-33F3-439B-9241-F70631CC9F45}" destId="{C91FFC43-E33F-4E94-B6B2-EFA0B795D8E2}" srcOrd="0" destOrd="0" presId="urn:microsoft.com/office/officeart/2018/2/layout/IconVerticalSolidList"/>
    <dgm:cxn modelId="{FBE33EDC-CB3A-4AF1-BACD-5333184B8061}" type="presOf" srcId="{8DBF26CA-99A7-4761-AEAE-CDC9292CB55A}" destId="{F73AECC2-E690-4B48-A3EA-FF00D4797F6F}" srcOrd="0" destOrd="1" presId="urn:microsoft.com/office/officeart/2018/2/layout/IconVerticalSolidList"/>
    <dgm:cxn modelId="{C1581FE1-6A79-475D-AE92-5584AB4267A1}" srcId="{28850A26-33F3-439B-9241-F70631CC9F45}" destId="{8DBF26CA-99A7-4761-AEAE-CDC9292CB55A}" srcOrd="1" destOrd="0" parTransId="{2B36AC75-4C86-4180-98C2-AC76D70DF9B6}" sibTransId="{F31E9CCA-B119-4C79-9AF9-78BC263332CE}"/>
    <dgm:cxn modelId="{46CB15BC-A229-47C3-9D27-5586F8754DCD}" type="presParOf" srcId="{6105265C-9C68-4577-8ABE-43F1B339727A}" destId="{35E48E24-743C-4089-B972-62BFF8B9C400}" srcOrd="0" destOrd="0" presId="urn:microsoft.com/office/officeart/2018/2/layout/IconVerticalSolidList"/>
    <dgm:cxn modelId="{0D3E6F22-E561-4909-ADBD-A47FB3D8BA09}" type="presParOf" srcId="{35E48E24-743C-4089-B972-62BFF8B9C400}" destId="{65637520-0767-4F04-8461-E4991B23B77E}" srcOrd="0" destOrd="0" presId="urn:microsoft.com/office/officeart/2018/2/layout/IconVerticalSolidList"/>
    <dgm:cxn modelId="{6E3EB319-B8A9-4CA9-9EBA-FAF396671BD8}" type="presParOf" srcId="{35E48E24-743C-4089-B972-62BFF8B9C400}" destId="{210195FF-1C74-4910-B615-EB35D1B480C3}" srcOrd="1" destOrd="0" presId="urn:microsoft.com/office/officeart/2018/2/layout/IconVerticalSolidList"/>
    <dgm:cxn modelId="{5E83E5CD-3FDB-40A8-9E22-F76434582734}" type="presParOf" srcId="{35E48E24-743C-4089-B972-62BFF8B9C400}" destId="{FCD62712-D984-44E8-A69B-360EE618A976}" srcOrd="2" destOrd="0" presId="urn:microsoft.com/office/officeart/2018/2/layout/IconVerticalSolidList"/>
    <dgm:cxn modelId="{3A972BF8-8CB3-42CF-805C-B19FE588C215}" type="presParOf" srcId="{35E48E24-743C-4089-B972-62BFF8B9C400}" destId="{C07E3C03-BE5A-49C4-95D0-868F23C48957}" srcOrd="3" destOrd="0" presId="urn:microsoft.com/office/officeart/2018/2/layout/IconVerticalSolidList"/>
    <dgm:cxn modelId="{4EBCF01C-692D-41C4-9884-DDB04E301A18}" type="presParOf" srcId="{35E48E24-743C-4089-B972-62BFF8B9C400}" destId="{A22DD6D3-E290-4AE5-92DB-4A9444ADB03F}" srcOrd="4" destOrd="0" presId="urn:microsoft.com/office/officeart/2018/2/layout/IconVerticalSolidList"/>
    <dgm:cxn modelId="{7EF57A98-9E10-47AE-A968-1FB7F86A86AE}" type="presParOf" srcId="{6105265C-9C68-4577-8ABE-43F1B339727A}" destId="{B5BC65B9-633A-4EF9-B26B-C55814BF70A3}" srcOrd="1" destOrd="0" presId="urn:microsoft.com/office/officeart/2018/2/layout/IconVerticalSolidList"/>
    <dgm:cxn modelId="{2749DE28-3A43-4E88-951D-6F92179D3615}" type="presParOf" srcId="{6105265C-9C68-4577-8ABE-43F1B339727A}" destId="{B9B3ECBC-9DF8-45B3-BC01-17E9B01C98FD}" srcOrd="2" destOrd="0" presId="urn:microsoft.com/office/officeart/2018/2/layout/IconVerticalSolidList"/>
    <dgm:cxn modelId="{FFAD99C2-DCC3-454C-A843-6EDFDF15213F}" type="presParOf" srcId="{B9B3ECBC-9DF8-45B3-BC01-17E9B01C98FD}" destId="{A383D315-87E1-4AA5-BA02-95D7906EC7DA}" srcOrd="0" destOrd="0" presId="urn:microsoft.com/office/officeart/2018/2/layout/IconVerticalSolidList"/>
    <dgm:cxn modelId="{DBAB9A93-2C01-4EF8-9EEA-7A031303BA0C}" type="presParOf" srcId="{B9B3ECBC-9DF8-45B3-BC01-17E9B01C98FD}" destId="{A0B59D6A-84F3-44A2-B28A-A9E4EE83CBE0}" srcOrd="1" destOrd="0" presId="urn:microsoft.com/office/officeart/2018/2/layout/IconVerticalSolidList"/>
    <dgm:cxn modelId="{04C07F3F-941E-4FE4-93FE-44377F4C22CB}" type="presParOf" srcId="{B9B3ECBC-9DF8-45B3-BC01-17E9B01C98FD}" destId="{246B0C4B-5451-4F1A-9192-899A7D97CCEF}" srcOrd="2" destOrd="0" presId="urn:microsoft.com/office/officeart/2018/2/layout/IconVerticalSolidList"/>
    <dgm:cxn modelId="{515DF249-E0BD-4D61-993B-1F12B6275FCA}" type="presParOf" srcId="{B9B3ECBC-9DF8-45B3-BC01-17E9B01C98FD}" destId="{EBCDB89E-C8EE-450C-B107-EA8B800FEC04}" srcOrd="3" destOrd="0" presId="urn:microsoft.com/office/officeart/2018/2/layout/IconVerticalSolidList"/>
    <dgm:cxn modelId="{EBFB5831-C1AB-434F-8DC4-B99BF8C82ACB}" type="presParOf" srcId="{B9B3ECBC-9DF8-45B3-BC01-17E9B01C98FD}" destId="{E4FC44CC-9420-4F27-AFD5-D34ED378738C}" srcOrd="4" destOrd="0" presId="urn:microsoft.com/office/officeart/2018/2/layout/IconVerticalSolidList"/>
    <dgm:cxn modelId="{2579CAA4-25FA-4B7F-8764-C65FC8E2A8F8}" type="presParOf" srcId="{6105265C-9C68-4577-8ABE-43F1B339727A}" destId="{2855BC42-DEC1-4D7D-B062-D1E36E9038DA}" srcOrd="3" destOrd="0" presId="urn:microsoft.com/office/officeart/2018/2/layout/IconVerticalSolidList"/>
    <dgm:cxn modelId="{79914F2F-7928-4047-A66B-961DD2162B09}" type="presParOf" srcId="{6105265C-9C68-4577-8ABE-43F1B339727A}" destId="{0642E54A-5503-4E3B-BED9-5DD864C8EEC0}" srcOrd="4" destOrd="0" presId="urn:microsoft.com/office/officeart/2018/2/layout/IconVerticalSolidList"/>
    <dgm:cxn modelId="{EA3E069E-DB29-4B32-98AD-B5D0BAF9A7F3}" type="presParOf" srcId="{0642E54A-5503-4E3B-BED9-5DD864C8EEC0}" destId="{7A6ABCEC-7A18-43DD-9DCC-0D494DB42A82}" srcOrd="0" destOrd="0" presId="urn:microsoft.com/office/officeart/2018/2/layout/IconVerticalSolidList"/>
    <dgm:cxn modelId="{5240F8FE-ECB1-429F-85AA-84E99EF940A6}" type="presParOf" srcId="{0642E54A-5503-4E3B-BED9-5DD864C8EEC0}" destId="{88CF688E-01F8-45FA-ABCB-91AA5E99B645}" srcOrd="1" destOrd="0" presId="urn:microsoft.com/office/officeart/2018/2/layout/IconVerticalSolidList"/>
    <dgm:cxn modelId="{E5653D95-A426-46A2-9DC3-E1165F052546}" type="presParOf" srcId="{0642E54A-5503-4E3B-BED9-5DD864C8EEC0}" destId="{E3928BF7-321C-489D-8187-33332B40399A}" srcOrd="2" destOrd="0" presId="urn:microsoft.com/office/officeart/2018/2/layout/IconVerticalSolidList"/>
    <dgm:cxn modelId="{A7DCD6DC-59FB-487A-9ED1-269690D69350}" type="presParOf" srcId="{0642E54A-5503-4E3B-BED9-5DD864C8EEC0}" destId="{C91FFC43-E33F-4E94-B6B2-EFA0B795D8E2}" srcOrd="3" destOrd="0" presId="urn:microsoft.com/office/officeart/2018/2/layout/IconVerticalSolidList"/>
    <dgm:cxn modelId="{B848B61A-BEF4-4FA9-8D56-C5E69B3A795A}" type="presParOf" srcId="{0642E54A-5503-4E3B-BED9-5DD864C8EEC0}" destId="{F73AECC2-E690-4B48-A3EA-FF00D4797F6F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B4ECD7-A3B2-46B2-948F-173C798D3136}" type="doc">
      <dgm:prSet loTypeId="urn:microsoft.com/office/officeart/2018/2/layout/IconVerticalSolidList" loCatId="icon" qsTypeId="urn:microsoft.com/office/officeart/2005/8/quickstyle/simple2#2" qsCatId="simple" csTypeId="urn:microsoft.com/office/officeart/2005/8/colors/accent1_5#1" csCatId="accent1" phldr="1"/>
      <dgm:spPr/>
      <dgm:t>
        <a:bodyPr/>
        <a:lstStyle/>
        <a:p>
          <a:endParaRPr lang="en-US"/>
        </a:p>
      </dgm:t>
    </dgm:pt>
    <dgm:pt modelId="{3C81D0ED-F55E-4BB5-807B-FC9F7C2E35F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Proposed Leadership Team</a:t>
          </a:r>
        </a:p>
      </dgm:t>
    </dgm:pt>
    <dgm:pt modelId="{112846E9-738C-4678-B7EF-4D80762731FB}" type="parTrans" cxnId="{8128E47E-BF3D-42CE-9895-550BA1DB106F}">
      <dgm:prSet/>
      <dgm:spPr/>
      <dgm:t>
        <a:bodyPr/>
        <a:lstStyle/>
        <a:p>
          <a:endParaRPr lang="en-US"/>
        </a:p>
      </dgm:t>
    </dgm:pt>
    <dgm:pt modelId="{6F374347-E251-409B-8F42-3F21EBADF760}" type="sibTrans" cxnId="{8128E47E-BF3D-42CE-9895-550BA1DB106F}">
      <dgm:prSet/>
      <dgm:spPr/>
      <dgm:t>
        <a:bodyPr/>
        <a:lstStyle/>
        <a:p>
          <a:endParaRPr lang="en-US"/>
        </a:p>
      </dgm:t>
    </dgm:pt>
    <dgm:pt modelId="{C400A3D9-59A6-446F-B4F5-CDC4F04D0E8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300" b="1"/>
            <a:t>Area Dean </a:t>
          </a:r>
          <a:r>
            <a:rPr lang="en-US" sz="1300"/>
            <a:t>– appointed by the Bishop</a:t>
          </a:r>
        </a:p>
        <a:p>
          <a:pPr>
            <a:lnSpc>
              <a:spcPct val="100000"/>
            </a:lnSpc>
          </a:pPr>
          <a:r>
            <a:rPr lang="en-US" sz="1300" b="1"/>
            <a:t>Area Lay Chair </a:t>
          </a:r>
          <a:r>
            <a:rPr lang="en-US" sz="1300"/>
            <a:t>– elected by Deanery Synod</a:t>
          </a:r>
        </a:p>
        <a:p>
          <a:pPr>
            <a:lnSpc>
              <a:spcPct val="100000"/>
            </a:lnSpc>
          </a:pPr>
          <a:r>
            <a:rPr lang="en-US" sz="1300" b="1"/>
            <a:t>Assistant Area Dean </a:t>
          </a:r>
          <a:r>
            <a:rPr lang="en-US" sz="1300"/>
            <a:t>– appointed by the Bishop</a:t>
          </a:r>
        </a:p>
        <a:p>
          <a:pPr>
            <a:lnSpc>
              <a:spcPct val="100000"/>
            </a:lnSpc>
          </a:pPr>
          <a:r>
            <a:rPr lang="en-US" sz="1300" b="1"/>
            <a:t>Additional members </a:t>
          </a:r>
          <a:r>
            <a:rPr lang="en-US" sz="1300"/>
            <a:t>who are lay or ordained</a:t>
          </a:r>
        </a:p>
      </dgm:t>
    </dgm:pt>
    <dgm:pt modelId="{8676D21B-0ECC-43B4-B1A5-99485B2CB5A2}" type="parTrans" cxnId="{70C79CA8-6940-440A-973E-F49729034054}">
      <dgm:prSet/>
      <dgm:spPr/>
      <dgm:t>
        <a:bodyPr/>
        <a:lstStyle/>
        <a:p>
          <a:endParaRPr lang="en-US"/>
        </a:p>
      </dgm:t>
    </dgm:pt>
    <dgm:pt modelId="{2ECAE6FB-7BE1-4252-AAA9-EC97DCAE55F9}" type="sibTrans" cxnId="{70C79CA8-6940-440A-973E-F49729034054}">
      <dgm:prSet/>
      <dgm:spPr/>
      <dgm:t>
        <a:bodyPr/>
        <a:lstStyle/>
        <a:p>
          <a:endParaRPr lang="en-US"/>
        </a:p>
      </dgm:t>
    </dgm:pt>
    <dgm:pt modelId="{535BD035-D2F1-4765-A1BF-A54260F0F40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Support for the Deanery Team</a:t>
          </a:r>
        </a:p>
      </dgm:t>
    </dgm:pt>
    <dgm:pt modelId="{EBC2276C-989D-4B0D-936A-CDF670DD51A7}" type="parTrans" cxnId="{A75BED26-8A7C-4D64-9C38-38A993C69EA2}">
      <dgm:prSet/>
      <dgm:spPr/>
      <dgm:t>
        <a:bodyPr/>
        <a:lstStyle/>
        <a:p>
          <a:endParaRPr lang="en-US"/>
        </a:p>
      </dgm:t>
    </dgm:pt>
    <dgm:pt modelId="{7EEB0685-4DD7-4870-8EE9-9E55E34EFDF8}" type="sibTrans" cxnId="{A75BED26-8A7C-4D64-9C38-38A993C69EA2}">
      <dgm:prSet/>
      <dgm:spPr/>
      <dgm:t>
        <a:bodyPr/>
        <a:lstStyle/>
        <a:p>
          <a:endParaRPr lang="en-US"/>
        </a:p>
      </dgm:t>
    </dgm:pt>
    <dgm:pt modelId="{56A4ED30-238E-4FB3-8F2C-D717DD896D8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300" b="1"/>
            <a:t>Transition accompanier: </a:t>
          </a:r>
          <a:r>
            <a:rPr lang="en-US" sz="1300"/>
            <a:t>help and training</a:t>
          </a:r>
        </a:p>
        <a:p>
          <a:pPr>
            <a:lnSpc>
              <a:spcPct val="100000"/>
            </a:lnSpc>
          </a:pPr>
          <a:r>
            <a:rPr lang="en-GB" sz="1300" b="1"/>
            <a:t>Increased Archdeacon support</a:t>
          </a:r>
          <a:endParaRPr lang="en-GB" sz="1300"/>
        </a:p>
        <a:p>
          <a:pPr>
            <a:lnSpc>
              <a:spcPct val="100000"/>
            </a:lnSpc>
          </a:pPr>
          <a:r>
            <a:rPr lang="en-GB" sz="1300"/>
            <a:t>£10k a year in </a:t>
          </a:r>
          <a:r>
            <a:rPr lang="en-GB" sz="1300" b="1"/>
            <a:t>transition funding</a:t>
          </a:r>
          <a:r>
            <a:rPr lang="en-GB" sz="1300"/>
            <a:t> per Area</a:t>
          </a:r>
        </a:p>
        <a:p>
          <a:pPr>
            <a:lnSpc>
              <a:spcPct val="100000"/>
            </a:lnSpc>
          </a:pPr>
          <a:r>
            <a:rPr lang="en-GB" sz="1300"/>
            <a:t>Potential access to project funding</a:t>
          </a:r>
          <a:endParaRPr lang="en-US" sz="1300"/>
        </a:p>
      </dgm:t>
    </dgm:pt>
    <dgm:pt modelId="{35C92982-45B5-430F-AE3C-711B1F81D2F7}" type="parTrans" cxnId="{8C01AB99-3DBF-431A-B85B-7D0A471BFC5D}">
      <dgm:prSet/>
      <dgm:spPr/>
      <dgm:t>
        <a:bodyPr/>
        <a:lstStyle/>
        <a:p>
          <a:endParaRPr lang="en-US"/>
        </a:p>
      </dgm:t>
    </dgm:pt>
    <dgm:pt modelId="{B1ECAECD-2636-4FB8-B0DE-8DA608BA0E7C}" type="sibTrans" cxnId="{8C01AB99-3DBF-431A-B85B-7D0A471BFC5D}">
      <dgm:prSet/>
      <dgm:spPr/>
      <dgm:t>
        <a:bodyPr/>
        <a:lstStyle/>
        <a:p>
          <a:endParaRPr lang="en-US"/>
        </a:p>
      </dgm:t>
    </dgm:pt>
    <dgm:pt modelId="{28850A26-33F3-439B-9241-F70631CC9F4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200" b="1"/>
            <a:t>Role Descriptions</a:t>
          </a:r>
          <a:endParaRPr lang="en-US" sz="2200" b="0"/>
        </a:p>
      </dgm:t>
    </dgm:pt>
    <dgm:pt modelId="{25EC4E5C-D533-4861-8B6F-452F3A9C0664}" type="parTrans" cxnId="{5624C547-4D60-4CC6-A47E-D74406CA3295}">
      <dgm:prSet/>
      <dgm:spPr/>
      <dgm:t>
        <a:bodyPr/>
        <a:lstStyle/>
        <a:p>
          <a:endParaRPr lang="en-US"/>
        </a:p>
      </dgm:t>
    </dgm:pt>
    <dgm:pt modelId="{6ECFD50D-F655-40BD-9E55-6B91A1B92132}" type="sibTrans" cxnId="{5624C547-4D60-4CC6-A47E-D74406CA3295}">
      <dgm:prSet/>
      <dgm:spPr/>
      <dgm:t>
        <a:bodyPr/>
        <a:lstStyle/>
        <a:p>
          <a:endParaRPr lang="en-US"/>
        </a:p>
      </dgm:t>
    </dgm:pt>
    <dgm:pt modelId="{62C64DCF-1983-4133-8D8E-E9A8DACBCC5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300"/>
            <a:t>Every role - existing or new - will have a clear </a:t>
          </a:r>
          <a:r>
            <a:rPr lang="en-GB" sz="1300" b="1"/>
            <a:t>Role Description</a:t>
          </a:r>
          <a:r>
            <a:rPr lang="en-GB" sz="1300"/>
            <a:t>, so people know their responsibilities, can be selected fairly, and receive the right training.</a:t>
          </a:r>
          <a:endParaRPr lang="en-US" sz="1300"/>
        </a:p>
      </dgm:t>
    </dgm:pt>
    <dgm:pt modelId="{A7E30D59-D3D8-4114-89C7-95CA05FE7E80}" type="parTrans" cxnId="{4D9D409E-65EC-4C9A-9571-60F7B435E452}">
      <dgm:prSet/>
      <dgm:spPr/>
      <dgm:t>
        <a:bodyPr/>
        <a:lstStyle/>
        <a:p>
          <a:endParaRPr lang="en-GB"/>
        </a:p>
      </dgm:t>
    </dgm:pt>
    <dgm:pt modelId="{A0D7CAA9-C067-4C9D-983D-A3412C30EE8C}" type="sibTrans" cxnId="{4D9D409E-65EC-4C9A-9571-60F7B435E452}">
      <dgm:prSet/>
      <dgm:spPr/>
      <dgm:t>
        <a:bodyPr/>
        <a:lstStyle/>
        <a:p>
          <a:endParaRPr lang="en-GB"/>
        </a:p>
      </dgm:t>
    </dgm:pt>
    <dgm:pt modelId="{6105265C-9C68-4577-8ABE-43F1B339727A}" type="pres">
      <dgm:prSet presAssocID="{E7B4ECD7-A3B2-46B2-948F-173C798D3136}" presName="root" presStyleCnt="0">
        <dgm:presLayoutVars>
          <dgm:dir/>
          <dgm:resizeHandles val="exact"/>
        </dgm:presLayoutVars>
      </dgm:prSet>
      <dgm:spPr/>
    </dgm:pt>
    <dgm:pt modelId="{35E48E24-743C-4089-B972-62BFF8B9C400}" type="pres">
      <dgm:prSet presAssocID="{3C81D0ED-F55E-4BB5-807B-FC9F7C2E35F0}" presName="compNode" presStyleCnt="0"/>
      <dgm:spPr/>
    </dgm:pt>
    <dgm:pt modelId="{65637520-0767-4F04-8461-E4991B23B77E}" type="pres">
      <dgm:prSet presAssocID="{3C81D0ED-F55E-4BB5-807B-FC9F7C2E35F0}" presName="bgRect" presStyleLbl="bgShp" presStyleIdx="0" presStyleCnt="3" custLinFactNeighborX="7971" custLinFactNeighborY="2884"/>
      <dgm:spPr/>
    </dgm:pt>
    <dgm:pt modelId="{210195FF-1C74-4910-B615-EB35D1B480C3}" type="pres">
      <dgm:prSet presAssocID="{3C81D0ED-F55E-4BB5-807B-FC9F7C2E35F0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of men with solid fill"/>
        </a:ext>
      </dgm:extLst>
    </dgm:pt>
    <dgm:pt modelId="{FCD62712-D984-44E8-A69B-360EE618A976}" type="pres">
      <dgm:prSet presAssocID="{3C81D0ED-F55E-4BB5-807B-FC9F7C2E35F0}" presName="spaceRect" presStyleCnt="0"/>
      <dgm:spPr/>
    </dgm:pt>
    <dgm:pt modelId="{C07E3C03-BE5A-49C4-95D0-868F23C48957}" type="pres">
      <dgm:prSet presAssocID="{3C81D0ED-F55E-4BB5-807B-FC9F7C2E35F0}" presName="parTx" presStyleLbl="revTx" presStyleIdx="0" presStyleCnt="6">
        <dgm:presLayoutVars>
          <dgm:chMax val="0"/>
          <dgm:chPref val="0"/>
        </dgm:presLayoutVars>
      </dgm:prSet>
      <dgm:spPr/>
    </dgm:pt>
    <dgm:pt modelId="{A22DD6D3-E290-4AE5-92DB-4A9444ADB03F}" type="pres">
      <dgm:prSet presAssocID="{3C81D0ED-F55E-4BB5-807B-FC9F7C2E35F0}" presName="desTx" presStyleLbl="revTx" presStyleIdx="1" presStyleCnt="6" custLinFactNeighborX="0" custLinFactNeighborY="4098">
        <dgm:presLayoutVars/>
      </dgm:prSet>
      <dgm:spPr/>
    </dgm:pt>
    <dgm:pt modelId="{B5BC65B9-633A-4EF9-B26B-C55814BF70A3}" type="pres">
      <dgm:prSet presAssocID="{6F374347-E251-409B-8F42-3F21EBADF760}" presName="sibTrans" presStyleCnt="0"/>
      <dgm:spPr/>
    </dgm:pt>
    <dgm:pt modelId="{B9B3ECBC-9DF8-45B3-BC01-17E9B01C98FD}" type="pres">
      <dgm:prSet presAssocID="{535BD035-D2F1-4765-A1BF-A54260F0F409}" presName="compNode" presStyleCnt="0"/>
      <dgm:spPr/>
    </dgm:pt>
    <dgm:pt modelId="{A383D315-87E1-4AA5-BA02-95D7906EC7DA}" type="pres">
      <dgm:prSet presAssocID="{535BD035-D2F1-4765-A1BF-A54260F0F409}" presName="bgRect" presStyleLbl="bgShp" presStyleIdx="1" presStyleCnt="3"/>
      <dgm:spPr/>
    </dgm:pt>
    <dgm:pt modelId="{A0B59D6A-84F3-44A2-B28A-A9E4EE83CBE0}" type="pres">
      <dgm:prSet presAssocID="{535BD035-D2F1-4765-A1BF-A54260F0F409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hand with solid fill"/>
        </a:ext>
      </dgm:extLst>
    </dgm:pt>
    <dgm:pt modelId="{246B0C4B-5451-4F1A-9192-899A7D97CCEF}" type="pres">
      <dgm:prSet presAssocID="{535BD035-D2F1-4765-A1BF-A54260F0F409}" presName="spaceRect" presStyleCnt="0"/>
      <dgm:spPr/>
    </dgm:pt>
    <dgm:pt modelId="{EBCDB89E-C8EE-450C-B107-EA8B800FEC04}" type="pres">
      <dgm:prSet presAssocID="{535BD035-D2F1-4765-A1BF-A54260F0F409}" presName="parTx" presStyleLbl="revTx" presStyleIdx="2" presStyleCnt="6">
        <dgm:presLayoutVars>
          <dgm:chMax val="0"/>
          <dgm:chPref val="0"/>
        </dgm:presLayoutVars>
      </dgm:prSet>
      <dgm:spPr/>
    </dgm:pt>
    <dgm:pt modelId="{E4FC44CC-9420-4F27-AFD5-D34ED378738C}" type="pres">
      <dgm:prSet presAssocID="{535BD035-D2F1-4765-A1BF-A54260F0F409}" presName="desTx" presStyleLbl="revTx" presStyleIdx="3" presStyleCnt="6">
        <dgm:presLayoutVars/>
      </dgm:prSet>
      <dgm:spPr/>
    </dgm:pt>
    <dgm:pt modelId="{2855BC42-DEC1-4D7D-B062-D1E36E9038DA}" type="pres">
      <dgm:prSet presAssocID="{7EEB0685-4DD7-4870-8EE9-9E55E34EFDF8}" presName="sibTrans" presStyleCnt="0"/>
      <dgm:spPr/>
    </dgm:pt>
    <dgm:pt modelId="{0642E54A-5503-4E3B-BED9-5DD864C8EEC0}" type="pres">
      <dgm:prSet presAssocID="{28850A26-33F3-439B-9241-F70631CC9F45}" presName="compNode" presStyleCnt="0"/>
      <dgm:spPr/>
    </dgm:pt>
    <dgm:pt modelId="{7A6ABCEC-7A18-43DD-9DCC-0D494DB42A82}" type="pres">
      <dgm:prSet presAssocID="{28850A26-33F3-439B-9241-F70631CC9F45}" presName="bgRect" presStyleLbl="bgShp" presStyleIdx="2" presStyleCnt="3" custLinFactNeighborY="3062"/>
      <dgm:spPr/>
    </dgm:pt>
    <dgm:pt modelId="{88CF688E-01F8-45FA-ABCB-91AA5E99B645}" type="pres">
      <dgm:prSet presAssocID="{28850A26-33F3-439B-9241-F70631CC9F45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list with solid fill"/>
        </a:ext>
      </dgm:extLst>
    </dgm:pt>
    <dgm:pt modelId="{E3928BF7-321C-489D-8187-33332B40399A}" type="pres">
      <dgm:prSet presAssocID="{28850A26-33F3-439B-9241-F70631CC9F45}" presName="spaceRect" presStyleCnt="0"/>
      <dgm:spPr/>
    </dgm:pt>
    <dgm:pt modelId="{C91FFC43-E33F-4E94-B6B2-EFA0B795D8E2}" type="pres">
      <dgm:prSet presAssocID="{28850A26-33F3-439B-9241-F70631CC9F45}" presName="parTx" presStyleLbl="revTx" presStyleIdx="4" presStyleCnt="6">
        <dgm:presLayoutVars>
          <dgm:chMax val="0"/>
          <dgm:chPref val="0"/>
        </dgm:presLayoutVars>
      </dgm:prSet>
      <dgm:spPr/>
    </dgm:pt>
    <dgm:pt modelId="{F73AECC2-E690-4B48-A3EA-FF00D4797F6F}" type="pres">
      <dgm:prSet presAssocID="{28850A26-33F3-439B-9241-F70631CC9F45}" presName="desTx" presStyleLbl="revTx" presStyleIdx="5" presStyleCnt="6">
        <dgm:presLayoutVars/>
      </dgm:prSet>
      <dgm:spPr/>
    </dgm:pt>
  </dgm:ptLst>
  <dgm:cxnLst>
    <dgm:cxn modelId="{965F2818-E336-4B34-95AE-430214F28A2E}" type="presOf" srcId="{62C64DCF-1983-4133-8D8E-E9A8DACBCC55}" destId="{F73AECC2-E690-4B48-A3EA-FF00D4797F6F}" srcOrd="0" destOrd="0" presId="urn:microsoft.com/office/officeart/2018/2/layout/IconVerticalSolidList"/>
    <dgm:cxn modelId="{45372720-5A07-4FA0-8822-0770FDD10B7E}" type="presOf" srcId="{56A4ED30-238E-4FB3-8F2C-D717DD896D82}" destId="{E4FC44CC-9420-4F27-AFD5-D34ED378738C}" srcOrd="0" destOrd="0" presId="urn:microsoft.com/office/officeart/2018/2/layout/IconVerticalSolidList"/>
    <dgm:cxn modelId="{A75BED26-8A7C-4D64-9C38-38A993C69EA2}" srcId="{E7B4ECD7-A3B2-46B2-948F-173C798D3136}" destId="{535BD035-D2F1-4765-A1BF-A54260F0F409}" srcOrd="1" destOrd="0" parTransId="{EBC2276C-989D-4B0D-936A-CDF670DD51A7}" sibTransId="{7EEB0685-4DD7-4870-8EE9-9E55E34EFDF8}"/>
    <dgm:cxn modelId="{122E5F2D-EEA0-4CF3-8222-719A52FFE4D7}" type="presOf" srcId="{C400A3D9-59A6-446F-B4F5-CDC4F04D0E82}" destId="{A22DD6D3-E290-4AE5-92DB-4A9444ADB03F}" srcOrd="0" destOrd="0" presId="urn:microsoft.com/office/officeart/2018/2/layout/IconVerticalSolidList"/>
    <dgm:cxn modelId="{5624C547-4D60-4CC6-A47E-D74406CA3295}" srcId="{E7B4ECD7-A3B2-46B2-948F-173C798D3136}" destId="{28850A26-33F3-439B-9241-F70631CC9F45}" srcOrd="2" destOrd="0" parTransId="{25EC4E5C-D533-4861-8B6F-452F3A9C0664}" sibTransId="{6ECFD50D-F655-40BD-9E55-6B91A1B92132}"/>
    <dgm:cxn modelId="{5613A071-C633-4161-B53A-D6555114FD8F}" type="presOf" srcId="{E7B4ECD7-A3B2-46B2-948F-173C798D3136}" destId="{6105265C-9C68-4577-8ABE-43F1B339727A}" srcOrd="0" destOrd="0" presId="urn:microsoft.com/office/officeart/2018/2/layout/IconVerticalSolidList"/>
    <dgm:cxn modelId="{D7E0FC76-3E36-44CB-A9B1-07538C17F4F7}" type="presOf" srcId="{535BD035-D2F1-4765-A1BF-A54260F0F409}" destId="{EBCDB89E-C8EE-450C-B107-EA8B800FEC04}" srcOrd="0" destOrd="0" presId="urn:microsoft.com/office/officeart/2018/2/layout/IconVerticalSolidList"/>
    <dgm:cxn modelId="{8128E47E-BF3D-42CE-9895-550BA1DB106F}" srcId="{E7B4ECD7-A3B2-46B2-948F-173C798D3136}" destId="{3C81D0ED-F55E-4BB5-807B-FC9F7C2E35F0}" srcOrd="0" destOrd="0" parTransId="{112846E9-738C-4678-B7EF-4D80762731FB}" sibTransId="{6F374347-E251-409B-8F42-3F21EBADF760}"/>
    <dgm:cxn modelId="{61472C92-FBD4-4185-8A9B-493C1FC3E4A0}" type="presOf" srcId="{3C81D0ED-F55E-4BB5-807B-FC9F7C2E35F0}" destId="{C07E3C03-BE5A-49C4-95D0-868F23C48957}" srcOrd="0" destOrd="0" presId="urn:microsoft.com/office/officeart/2018/2/layout/IconVerticalSolidList"/>
    <dgm:cxn modelId="{8C01AB99-3DBF-431A-B85B-7D0A471BFC5D}" srcId="{535BD035-D2F1-4765-A1BF-A54260F0F409}" destId="{56A4ED30-238E-4FB3-8F2C-D717DD896D82}" srcOrd="0" destOrd="0" parTransId="{35C92982-45B5-430F-AE3C-711B1F81D2F7}" sibTransId="{B1ECAECD-2636-4FB8-B0DE-8DA608BA0E7C}"/>
    <dgm:cxn modelId="{4D9D409E-65EC-4C9A-9571-60F7B435E452}" srcId="{28850A26-33F3-439B-9241-F70631CC9F45}" destId="{62C64DCF-1983-4133-8D8E-E9A8DACBCC55}" srcOrd="0" destOrd="0" parTransId="{A7E30D59-D3D8-4114-89C7-95CA05FE7E80}" sibTransId="{A0D7CAA9-C067-4C9D-983D-A3412C30EE8C}"/>
    <dgm:cxn modelId="{70C79CA8-6940-440A-973E-F49729034054}" srcId="{3C81D0ED-F55E-4BB5-807B-FC9F7C2E35F0}" destId="{C400A3D9-59A6-446F-B4F5-CDC4F04D0E82}" srcOrd="0" destOrd="0" parTransId="{8676D21B-0ECC-43B4-B1A5-99485B2CB5A2}" sibTransId="{2ECAE6FB-7BE1-4252-AAA9-EC97DCAE55F9}"/>
    <dgm:cxn modelId="{6737ADCA-E4E6-4F7F-A7D7-0FD5962B930B}" type="presOf" srcId="{28850A26-33F3-439B-9241-F70631CC9F45}" destId="{C91FFC43-E33F-4E94-B6B2-EFA0B795D8E2}" srcOrd="0" destOrd="0" presId="urn:microsoft.com/office/officeart/2018/2/layout/IconVerticalSolidList"/>
    <dgm:cxn modelId="{46CB15BC-A229-47C3-9D27-5586F8754DCD}" type="presParOf" srcId="{6105265C-9C68-4577-8ABE-43F1B339727A}" destId="{35E48E24-743C-4089-B972-62BFF8B9C400}" srcOrd="0" destOrd="0" presId="urn:microsoft.com/office/officeart/2018/2/layout/IconVerticalSolidList"/>
    <dgm:cxn modelId="{0D3E6F22-E561-4909-ADBD-A47FB3D8BA09}" type="presParOf" srcId="{35E48E24-743C-4089-B972-62BFF8B9C400}" destId="{65637520-0767-4F04-8461-E4991B23B77E}" srcOrd="0" destOrd="0" presId="urn:microsoft.com/office/officeart/2018/2/layout/IconVerticalSolidList"/>
    <dgm:cxn modelId="{6E3EB319-B8A9-4CA9-9EBA-FAF396671BD8}" type="presParOf" srcId="{35E48E24-743C-4089-B972-62BFF8B9C400}" destId="{210195FF-1C74-4910-B615-EB35D1B480C3}" srcOrd="1" destOrd="0" presId="urn:microsoft.com/office/officeart/2018/2/layout/IconVerticalSolidList"/>
    <dgm:cxn modelId="{5E83E5CD-3FDB-40A8-9E22-F76434582734}" type="presParOf" srcId="{35E48E24-743C-4089-B972-62BFF8B9C400}" destId="{FCD62712-D984-44E8-A69B-360EE618A976}" srcOrd="2" destOrd="0" presId="urn:microsoft.com/office/officeart/2018/2/layout/IconVerticalSolidList"/>
    <dgm:cxn modelId="{3A972BF8-8CB3-42CF-805C-B19FE588C215}" type="presParOf" srcId="{35E48E24-743C-4089-B972-62BFF8B9C400}" destId="{C07E3C03-BE5A-49C4-95D0-868F23C48957}" srcOrd="3" destOrd="0" presId="urn:microsoft.com/office/officeart/2018/2/layout/IconVerticalSolidList"/>
    <dgm:cxn modelId="{4EBCF01C-692D-41C4-9884-DDB04E301A18}" type="presParOf" srcId="{35E48E24-743C-4089-B972-62BFF8B9C400}" destId="{A22DD6D3-E290-4AE5-92DB-4A9444ADB03F}" srcOrd="4" destOrd="0" presId="urn:microsoft.com/office/officeart/2018/2/layout/IconVerticalSolidList"/>
    <dgm:cxn modelId="{7EF57A98-9E10-47AE-A968-1FB7F86A86AE}" type="presParOf" srcId="{6105265C-9C68-4577-8ABE-43F1B339727A}" destId="{B5BC65B9-633A-4EF9-B26B-C55814BF70A3}" srcOrd="1" destOrd="0" presId="urn:microsoft.com/office/officeart/2018/2/layout/IconVerticalSolidList"/>
    <dgm:cxn modelId="{2749DE28-3A43-4E88-951D-6F92179D3615}" type="presParOf" srcId="{6105265C-9C68-4577-8ABE-43F1B339727A}" destId="{B9B3ECBC-9DF8-45B3-BC01-17E9B01C98FD}" srcOrd="2" destOrd="0" presId="urn:microsoft.com/office/officeart/2018/2/layout/IconVerticalSolidList"/>
    <dgm:cxn modelId="{FFAD99C2-DCC3-454C-A843-6EDFDF15213F}" type="presParOf" srcId="{B9B3ECBC-9DF8-45B3-BC01-17E9B01C98FD}" destId="{A383D315-87E1-4AA5-BA02-95D7906EC7DA}" srcOrd="0" destOrd="0" presId="urn:microsoft.com/office/officeart/2018/2/layout/IconVerticalSolidList"/>
    <dgm:cxn modelId="{DBAB9A93-2C01-4EF8-9EEA-7A031303BA0C}" type="presParOf" srcId="{B9B3ECBC-9DF8-45B3-BC01-17E9B01C98FD}" destId="{A0B59D6A-84F3-44A2-B28A-A9E4EE83CBE0}" srcOrd="1" destOrd="0" presId="urn:microsoft.com/office/officeart/2018/2/layout/IconVerticalSolidList"/>
    <dgm:cxn modelId="{04C07F3F-941E-4FE4-93FE-44377F4C22CB}" type="presParOf" srcId="{B9B3ECBC-9DF8-45B3-BC01-17E9B01C98FD}" destId="{246B0C4B-5451-4F1A-9192-899A7D97CCEF}" srcOrd="2" destOrd="0" presId="urn:microsoft.com/office/officeart/2018/2/layout/IconVerticalSolidList"/>
    <dgm:cxn modelId="{515DF249-E0BD-4D61-993B-1F12B6275FCA}" type="presParOf" srcId="{B9B3ECBC-9DF8-45B3-BC01-17E9B01C98FD}" destId="{EBCDB89E-C8EE-450C-B107-EA8B800FEC04}" srcOrd="3" destOrd="0" presId="urn:microsoft.com/office/officeart/2018/2/layout/IconVerticalSolidList"/>
    <dgm:cxn modelId="{EBFB5831-C1AB-434F-8DC4-B99BF8C82ACB}" type="presParOf" srcId="{B9B3ECBC-9DF8-45B3-BC01-17E9B01C98FD}" destId="{E4FC44CC-9420-4F27-AFD5-D34ED378738C}" srcOrd="4" destOrd="0" presId="urn:microsoft.com/office/officeart/2018/2/layout/IconVerticalSolidList"/>
    <dgm:cxn modelId="{2579CAA4-25FA-4B7F-8764-C65FC8E2A8F8}" type="presParOf" srcId="{6105265C-9C68-4577-8ABE-43F1B339727A}" destId="{2855BC42-DEC1-4D7D-B062-D1E36E9038DA}" srcOrd="3" destOrd="0" presId="urn:microsoft.com/office/officeart/2018/2/layout/IconVerticalSolidList"/>
    <dgm:cxn modelId="{79914F2F-7928-4047-A66B-961DD2162B09}" type="presParOf" srcId="{6105265C-9C68-4577-8ABE-43F1B339727A}" destId="{0642E54A-5503-4E3B-BED9-5DD864C8EEC0}" srcOrd="4" destOrd="0" presId="urn:microsoft.com/office/officeart/2018/2/layout/IconVerticalSolidList"/>
    <dgm:cxn modelId="{EA3E069E-DB29-4B32-98AD-B5D0BAF9A7F3}" type="presParOf" srcId="{0642E54A-5503-4E3B-BED9-5DD864C8EEC0}" destId="{7A6ABCEC-7A18-43DD-9DCC-0D494DB42A82}" srcOrd="0" destOrd="0" presId="urn:microsoft.com/office/officeart/2018/2/layout/IconVerticalSolidList"/>
    <dgm:cxn modelId="{5240F8FE-ECB1-429F-85AA-84E99EF940A6}" type="presParOf" srcId="{0642E54A-5503-4E3B-BED9-5DD864C8EEC0}" destId="{88CF688E-01F8-45FA-ABCB-91AA5E99B645}" srcOrd="1" destOrd="0" presId="urn:microsoft.com/office/officeart/2018/2/layout/IconVerticalSolidList"/>
    <dgm:cxn modelId="{E5653D95-A426-46A2-9DC3-E1165F052546}" type="presParOf" srcId="{0642E54A-5503-4E3B-BED9-5DD864C8EEC0}" destId="{E3928BF7-321C-489D-8187-33332B40399A}" srcOrd="2" destOrd="0" presId="urn:microsoft.com/office/officeart/2018/2/layout/IconVerticalSolidList"/>
    <dgm:cxn modelId="{A7DCD6DC-59FB-487A-9ED1-269690D69350}" type="presParOf" srcId="{0642E54A-5503-4E3B-BED9-5DD864C8EEC0}" destId="{C91FFC43-E33F-4E94-B6B2-EFA0B795D8E2}" srcOrd="3" destOrd="0" presId="urn:microsoft.com/office/officeart/2018/2/layout/IconVerticalSolidList"/>
    <dgm:cxn modelId="{B848B61A-BEF4-4FA9-8D56-C5E69B3A795A}" type="presParOf" srcId="{0642E54A-5503-4E3B-BED9-5DD864C8EEC0}" destId="{F73AECC2-E690-4B48-A3EA-FF00D4797F6F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B4ECD7-A3B2-46B2-948F-173C798D3136}" type="doc">
      <dgm:prSet loTypeId="urn:microsoft.com/office/officeart/2018/2/layout/IconVerticalSolidList" loCatId="icon" qsTypeId="urn:microsoft.com/office/officeart/2005/8/quickstyle/simple2#3" qsCatId="simple" csTypeId="urn:microsoft.com/office/officeart/2005/8/colors/colorful4#1" csCatId="colorful" phldr="1"/>
      <dgm:spPr/>
      <dgm:t>
        <a:bodyPr/>
        <a:lstStyle/>
        <a:p>
          <a:endParaRPr lang="en-US"/>
        </a:p>
      </dgm:t>
    </dgm:pt>
    <dgm:pt modelId="{3C81D0ED-F55E-4BB5-807B-FC9F7C2E35F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Reducing the Deaneries</a:t>
          </a:r>
        </a:p>
      </dgm:t>
    </dgm:pt>
    <dgm:pt modelId="{112846E9-738C-4678-B7EF-4D80762731FB}" type="parTrans" cxnId="{8128E47E-BF3D-42CE-9895-550BA1DB106F}">
      <dgm:prSet/>
      <dgm:spPr/>
      <dgm:t>
        <a:bodyPr/>
        <a:lstStyle/>
        <a:p>
          <a:endParaRPr lang="en-US"/>
        </a:p>
      </dgm:t>
    </dgm:pt>
    <dgm:pt modelId="{6F374347-E251-409B-8F42-3F21EBADF760}" type="sibTrans" cxnId="{8128E47E-BF3D-42CE-9895-550BA1DB106F}">
      <dgm:prSet/>
      <dgm:spPr/>
      <dgm:t>
        <a:bodyPr/>
        <a:lstStyle/>
        <a:p>
          <a:endParaRPr lang="en-US"/>
        </a:p>
      </dgm:t>
    </dgm:pt>
    <dgm:pt modelId="{C400A3D9-59A6-446F-B4F5-CDC4F04D0E8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300"/>
            <a:t>Reduction from 18 to 13 New Areas (See the map on the next slide)</a:t>
          </a:r>
        </a:p>
        <a:p>
          <a:pPr>
            <a:lnSpc>
              <a:spcPct val="100000"/>
            </a:lnSpc>
          </a:pPr>
          <a:r>
            <a:rPr lang="en-US" sz="1300"/>
            <a:t>Many possible configurations were proposed ranging from 8 to 14</a:t>
          </a:r>
        </a:p>
      </dgm:t>
    </dgm:pt>
    <dgm:pt modelId="{8676D21B-0ECC-43B4-B1A5-99485B2CB5A2}" type="parTrans" cxnId="{70C79CA8-6940-440A-973E-F49729034054}">
      <dgm:prSet/>
      <dgm:spPr/>
      <dgm:t>
        <a:bodyPr/>
        <a:lstStyle/>
        <a:p>
          <a:endParaRPr lang="en-US"/>
        </a:p>
      </dgm:t>
    </dgm:pt>
    <dgm:pt modelId="{2ECAE6FB-7BE1-4252-AAA9-EC97DCAE55F9}" type="sibTrans" cxnId="{70C79CA8-6940-440A-973E-F49729034054}">
      <dgm:prSet/>
      <dgm:spPr/>
      <dgm:t>
        <a:bodyPr/>
        <a:lstStyle/>
        <a:p>
          <a:endParaRPr lang="en-US"/>
        </a:p>
      </dgm:t>
    </dgm:pt>
    <dgm:pt modelId="{535BD035-D2F1-4765-A1BF-A54260F0F40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Configuring the New Areas</a:t>
          </a:r>
        </a:p>
      </dgm:t>
    </dgm:pt>
    <dgm:pt modelId="{EBC2276C-989D-4B0D-936A-CDF670DD51A7}" type="parTrans" cxnId="{A75BED26-8A7C-4D64-9C38-38A993C69EA2}">
      <dgm:prSet/>
      <dgm:spPr/>
      <dgm:t>
        <a:bodyPr/>
        <a:lstStyle/>
        <a:p>
          <a:endParaRPr lang="en-US"/>
        </a:p>
      </dgm:t>
    </dgm:pt>
    <dgm:pt modelId="{7EEB0685-4DD7-4870-8EE9-9E55E34EFDF8}" type="sibTrans" cxnId="{A75BED26-8A7C-4D64-9C38-38A993C69EA2}">
      <dgm:prSet/>
      <dgm:spPr/>
      <dgm:t>
        <a:bodyPr/>
        <a:lstStyle/>
        <a:p>
          <a:endParaRPr lang="en-US"/>
        </a:p>
      </dgm:t>
    </dgm:pt>
    <dgm:pt modelId="{56A4ED30-238E-4FB3-8F2C-D717DD896D8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300"/>
            <a:t>Criteria used included: </a:t>
          </a:r>
          <a:r>
            <a:rPr lang="en-GB" sz="1300" b="0" i="0"/>
            <a:t>comparable parish numbers, population, land size, Index of Multiple Deprivation  </a:t>
          </a:r>
        </a:p>
        <a:p>
          <a:pPr>
            <a:lnSpc>
              <a:spcPct val="100000"/>
            </a:lnSpc>
          </a:pPr>
          <a:r>
            <a:rPr lang="en-GB" sz="1300" b="0" i="0"/>
            <a:t>Local Authority boundaries were also considered</a:t>
          </a:r>
        </a:p>
        <a:p>
          <a:pPr>
            <a:lnSpc>
              <a:spcPct val="100000"/>
            </a:lnSpc>
          </a:pPr>
          <a:r>
            <a:rPr lang="en-GB" sz="1300" b="0" i="0"/>
            <a:t>The two Archdeaconry boundaries are intact</a:t>
          </a:r>
          <a:endParaRPr lang="en-US" sz="1300"/>
        </a:p>
      </dgm:t>
    </dgm:pt>
    <dgm:pt modelId="{35C92982-45B5-430F-AE3C-711B1F81D2F7}" type="parTrans" cxnId="{8C01AB99-3DBF-431A-B85B-7D0A471BFC5D}">
      <dgm:prSet/>
      <dgm:spPr/>
      <dgm:t>
        <a:bodyPr/>
        <a:lstStyle/>
        <a:p>
          <a:endParaRPr lang="en-US"/>
        </a:p>
      </dgm:t>
    </dgm:pt>
    <dgm:pt modelId="{B1ECAECD-2636-4FB8-B0DE-8DA608BA0E7C}" type="sibTrans" cxnId="{8C01AB99-3DBF-431A-B85B-7D0A471BFC5D}">
      <dgm:prSet/>
      <dgm:spPr/>
      <dgm:t>
        <a:bodyPr/>
        <a:lstStyle/>
        <a:p>
          <a:endParaRPr lang="en-US"/>
        </a:p>
      </dgm:t>
    </dgm:pt>
    <dgm:pt modelId="{28850A26-33F3-439B-9241-F70631CC9F4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200" b="1"/>
            <a:t>New Area Names</a:t>
          </a:r>
          <a:endParaRPr lang="en-US" sz="2200" b="0"/>
        </a:p>
      </dgm:t>
    </dgm:pt>
    <dgm:pt modelId="{25EC4E5C-D533-4861-8B6F-452F3A9C0664}" type="parTrans" cxnId="{5624C547-4D60-4CC6-A47E-D74406CA3295}">
      <dgm:prSet/>
      <dgm:spPr/>
      <dgm:t>
        <a:bodyPr/>
        <a:lstStyle/>
        <a:p>
          <a:endParaRPr lang="en-US"/>
        </a:p>
      </dgm:t>
    </dgm:pt>
    <dgm:pt modelId="{6ECFD50D-F655-40BD-9E55-6B91A1B92132}" type="sibTrans" cxnId="{5624C547-4D60-4CC6-A47E-D74406CA3295}">
      <dgm:prSet/>
      <dgm:spPr/>
      <dgm:t>
        <a:bodyPr/>
        <a:lstStyle/>
        <a:p>
          <a:endParaRPr lang="en-US"/>
        </a:p>
      </dgm:t>
    </dgm:pt>
    <dgm:pt modelId="{62C64DCF-1983-4133-8D8E-E9A8DACBCC5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300"/>
            <a:t>Every existing Deanery to be changed in some way</a:t>
          </a:r>
        </a:p>
        <a:p>
          <a:pPr>
            <a:lnSpc>
              <a:spcPct val="100000"/>
            </a:lnSpc>
          </a:pPr>
          <a:r>
            <a:rPr lang="en-US" sz="1300"/>
            <a:t>CODENAMES used during initial discussions</a:t>
          </a:r>
        </a:p>
        <a:p>
          <a:pPr>
            <a:lnSpc>
              <a:spcPct val="100000"/>
            </a:lnSpc>
          </a:pPr>
          <a:r>
            <a:rPr lang="en-US" sz="1300"/>
            <a:t>New names proposed linked to Geographical location (see the separate slide)</a:t>
          </a:r>
        </a:p>
      </dgm:t>
    </dgm:pt>
    <dgm:pt modelId="{A7E30D59-D3D8-4114-89C7-95CA05FE7E80}" type="parTrans" cxnId="{4D9D409E-65EC-4C9A-9571-60F7B435E452}">
      <dgm:prSet/>
      <dgm:spPr/>
      <dgm:t>
        <a:bodyPr/>
        <a:lstStyle/>
        <a:p>
          <a:endParaRPr lang="en-GB"/>
        </a:p>
      </dgm:t>
    </dgm:pt>
    <dgm:pt modelId="{A0D7CAA9-C067-4C9D-983D-A3412C30EE8C}" type="sibTrans" cxnId="{4D9D409E-65EC-4C9A-9571-60F7B435E452}">
      <dgm:prSet/>
      <dgm:spPr/>
      <dgm:t>
        <a:bodyPr/>
        <a:lstStyle/>
        <a:p>
          <a:endParaRPr lang="en-GB"/>
        </a:p>
      </dgm:t>
    </dgm:pt>
    <dgm:pt modelId="{6105265C-9C68-4577-8ABE-43F1B339727A}" type="pres">
      <dgm:prSet presAssocID="{E7B4ECD7-A3B2-46B2-948F-173C798D3136}" presName="root" presStyleCnt="0">
        <dgm:presLayoutVars>
          <dgm:dir/>
          <dgm:resizeHandles val="exact"/>
        </dgm:presLayoutVars>
      </dgm:prSet>
      <dgm:spPr/>
    </dgm:pt>
    <dgm:pt modelId="{35E48E24-743C-4089-B972-62BFF8B9C400}" type="pres">
      <dgm:prSet presAssocID="{3C81D0ED-F55E-4BB5-807B-FC9F7C2E35F0}" presName="compNode" presStyleCnt="0"/>
      <dgm:spPr/>
    </dgm:pt>
    <dgm:pt modelId="{65637520-0767-4F04-8461-E4991B23B77E}" type="pres">
      <dgm:prSet presAssocID="{3C81D0ED-F55E-4BB5-807B-FC9F7C2E35F0}" presName="bgRect" presStyleLbl="bgShp" presStyleIdx="0" presStyleCnt="3" custLinFactNeighborX="7971" custLinFactNeighborY="2884"/>
      <dgm:spPr/>
    </dgm:pt>
    <dgm:pt modelId="{210195FF-1C74-4910-B615-EB35D1B480C3}" type="pres">
      <dgm:prSet presAssocID="{3C81D0ED-F55E-4BB5-807B-FC9F7C2E35F0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p with pin with solid fill"/>
        </a:ext>
      </dgm:extLst>
    </dgm:pt>
    <dgm:pt modelId="{FCD62712-D984-44E8-A69B-360EE618A976}" type="pres">
      <dgm:prSet presAssocID="{3C81D0ED-F55E-4BB5-807B-FC9F7C2E35F0}" presName="spaceRect" presStyleCnt="0"/>
      <dgm:spPr/>
    </dgm:pt>
    <dgm:pt modelId="{C07E3C03-BE5A-49C4-95D0-868F23C48957}" type="pres">
      <dgm:prSet presAssocID="{3C81D0ED-F55E-4BB5-807B-FC9F7C2E35F0}" presName="parTx" presStyleLbl="revTx" presStyleIdx="0" presStyleCnt="6">
        <dgm:presLayoutVars>
          <dgm:chMax val="0"/>
          <dgm:chPref val="0"/>
        </dgm:presLayoutVars>
      </dgm:prSet>
      <dgm:spPr/>
    </dgm:pt>
    <dgm:pt modelId="{A22DD6D3-E290-4AE5-92DB-4A9444ADB03F}" type="pres">
      <dgm:prSet presAssocID="{3C81D0ED-F55E-4BB5-807B-FC9F7C2E35F0}" presName="desTx" presStyleLbl="revTx" presStyleIdx="1" presStyleCnt="6" custLinFactNeighborX="0" custLinFactNeighborY="4098">
        <dgm:presLayoutVars/>
      </dgm:prSet>
      <dgm:spPr/>
    </dgm:pt>
    <dgm:pt modelId="{B5BC65B9-633A-4EF9-B26B-C55814BF70A3}" type="pres">
      <dgm:prSet presAssocID="{6F374347-E251-409B-8F42-3F21EBADF760}" presName="sibTrans" presStyleCnt="0"/>
      <dgm:spPr/>
    </dgm:pt>
    <dgm:pt modelId="{B9B3ECBC-9DF8-45B3-BC01-17E9B01C98FD}" type="pres">
      <dgm:prSet presAssocID="{535BD035-D2F1-4765-A1BF-A54260F0F409}" presName="compNode" presStyleCnt="0"/>
      <dgm:spPr/>
    </dgm:pt>
    <dgm:pt modelId="{A383D315-87E1-4AA5-BA02-95D7906EC7DA}" type="pres">
      <dgm:prSet presAssocID="{535BD035-D2F1-4765-A1BF-A54260F0F409}" presName="bgRect" presStyleLbl="bgShp" presStyleIdx="1" presStyleCnt="3"/>
      <dgm:spPr/>
    </dgm:pt>
    <dgm:pt modelId="{A0B59D6A-84F3-44A2-B28A-A9E4EE83CBE0}" type="pres">
      <dgm:prSet presAssocID="{535BD035-D2F1-4765-A1BF-A54260F0F409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brainstorm with solid fill"/>
        </a:ext>
      </dgm:extLst>
    </dgm:pt>
    <dgm:pt modelId="{246B0C4B-5451-4F1A-9192-899A7D97CCEF}" type="pres">
      <dgm:prSet presAssocID="{535BD035-D2F1-4765-A1BF-A54260F0F409}" presName="spaceRect" presStyleCnt="0"/>
      <dgm:spPr/>
    </dgm:pt>
    <dgm:pt modelId="{EBCDB89E-C8EE-450C-B107-EA8B800FEC04}" type="pres">
      <dgm:prSet presAssocID="{535BD035-D2F1-4765-A1BF-A54260F0F409}" presName="parTx" presStyleLbl="revTx" presStyleIdx="2" presStyleCnt="6">
        <dgm:presLayoutVars>
          <dgm:chMax val="0"/>
          <dgm:chPref val="0"/>
        </dgm:presLayoutVars>
      </dgm:prSet>
      <dgm:spPr/>
    </dgm:pt>
    <dgm:pt modelId="{E4FC44CC-9420-4F27-AFD5-D34ED378738C}" type="pres">
      <dgm:prSet presAssocID="{535BD035-D2F1-4765-A1BF-A54260F0F409}" presName="desTx" presStyleLbl="revTx" presStyleIdx="3" presStyleCnt="6">
        <dgm:presLayoutVars/>
      </dgm:prSet>
      <dgm:spPr/>
    </dgm:pt>
    <dgm:pt modelId="{2855BC42-DEC1-4D7D-B062-D1E36E9038DA}" type="pres">
      <dgm:prSet presAssocID="{7EEB0685-4DD7-4870-8EE9-9E55E34EFDF8}" presName="sibTrans" presStyleCnt="0"/>
      <dgm:spPr/>
    </dgm:pt>
    <dgm:pt modelId="{0642E54A-5503-4E3B-BED9-5DD864C8EEC0}" type="pres">
      <dgm:prSet presAssocID="{28850A26-33F3-439B-9241-F70631CC9F45}" presName="compNode" presStyleCnt="0"/>
      <dgm:spPr/>
    </dgm:pt>
    <dgm:pt modelId="{7A6ABCEC-7A18-43DD-9DCC-0D494DB42A82}" type="pres">
      <dgm:prSet presAssocID="{28850A26-33F3-439B-9241-F70631CC9F45}" presName="bgRect" presStyleLbl="bgShp" presStyleIdx="2" presStyleCnt="3" custLinFactNeighborY="1209"/>
      <dgm:spPr/>
    </dgm:pt>
    <dgm:pt modelId="{88CF688E-01F8-45FA-ABCB-91AA5E99B645}" type="pres">
      <dgm:prSet presAssocID="{28850A26-33F3-439B-9241-F70631CC9F45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mburger Menu Icon with solid fill"/>
        </a:ext>
      </dgm:extLst>
    </dgm:pt>
    <dgm:pt modelId="{E3928BF7-321C-489D-8187-33332B40399A}" type="pres">
      <dgm:prSet presAssocID="{28850A26-33F3-439B-9241-F70631CC9F45}" presName="spaceRect" presStyleCnt="0"/>
      <dgm:spPr/>
    </dgm:pt>
    <dgm:pt modelId="{C91FFC43-E33F-4E94-B6B2-EFA0B795D8E2}" type="pres">
      <dgm:prSet presAssocID="{28850A26-33F3-439B-9241-F70631CC9F45}" presName="parTx" presStyleLbl="revTx" presStyleIdx="4" presStyleCnt="6">
        <dgm:presLayoutVars>
          <dgm:chMax val="0"/>
          <dgm:chPref val="0"/>
        </dgm:presLayoutVars>
      </dgm:prSet>
      <dgm:spPr/>
    </dgm:pt>
    <dgm:pt modelId="{F73AECC2-E690-4B48-A3EA-FF00D4797F6F}" type="pres">
      <dgm:prSet presAssocID="{28850A26-33F3-439B-9241-F70631CC9F45}" presName="desTx" presStyleLbl="revTx" presStyleIdx="5" presStyleCnt="6">
        <dgm:presLayoutVars/>
      </dgm:prSet>
      <dgm:spPr/>
    </dgm:pt>
  </dgm:ptLst>
  <dgm:cxnLst>
    <dgm:cxn modelId="{965F2818-E336-4B34-95AE-430214F28A2E}" type="presOf" srcId="{62C64DCF-1983-4133-8D8E-E9A8DACBCC55}" destId="{F73AECC2-E690-4B48-A3EA-FF00D4797F6F}" srcOrd="0" destOrd="0" presId="urn:microsoft.com/office/officeart/2018/2/layout/IconVerticalSolidList"/>
    <dgm:cxn modelId="{45372720-5A07-4FA0-8822-0770FDD10B7E}" type="presOf" srcId="{56A4ED30-238E-4FB3-8F2C-D717DD896D82}" destId="{E4FC44CC-9420-4F27-AFD5-D34ED378738C}" srcOrd="0" destOrd="0" presId="urn:microsoft.com/office/officeart/2018/2/layout/IconVerticalSolidList"/>
    <dgm:cxn modelId="{A75BED26-8A7C-4D64-9C38-38A993C69EA2}" srcId="{E7B4ECD7-A3B2-46B2-948F-173C798D3136}" destId="{535BD035-D2F1-4765-A1BF-A54260F0F409}" srcOrd="1" destOrd="0" parTransId="{EBC2276C-989D-4B0D-936A-CDF670DD51A7}" sibTransId="{7EEB0685-4DD7-4870-8EE9-9E55E34EFDF8}"/>
    <dgm:cxn modelId="{122E5F2D-EEA0-4CF3-8222-719A52FFE4D7}" type="presOf" srcId="{C400A3D9-59A6-446F-B4F5-CDC4F04D0E82}" destId="{A22DD6D3-E290-4AE5-92DB-4A9444ADB03F}" srcOrd="0" destOrd="0" presId="urn:microsoft.com/office/officeart/2018/2/layout/IconVerticalSolidList"/>
    <dgm:cxn modelId="{5624C547-4D60-4CC6-A47E-D74406CA3295}" srcId="{E7B4ECD7-A3B2-46B2-948F-173C798D3136}" destId="{28850A26-33F3-439B-9241-F70631CC9F45}" srcOrd="2" destOrd="0" parTransId="{25EC4E5C-D533-4861-8B6F-452F3A9C0664}" sibTransId="{6ECFD50D-F655-40BD-9E55-6B91A1B92132}"/>
    <dgm:cxn modelId="{5613A071-C633-4161-B53A-D6555114FD8F}" type="presOf" srcId="{E7B4ECD7-A3B2-46B2-948F-173C798D3136}" destId="{6105265C-9C68-4577-8ABE-43F1B339727A}" srcOrd="0" destOrd="0" presId="urn:microsoft.com/office/officeart/2018/2/layout/IconVerticalSolidList"/>
    <dgm:cxn modelId="{D7E0FC76-3E36-44CB-A9B1-07538C17F4F7}" type="presOf" srcId="{535BD035-D2F1-4765-A1BF-A54260F0F409}" destId="{EBCDB89E-C8EE-450C-B107-EA8B800FEC04}" srcOrd="0" destOrd="0" presId="urn:microsoft.com/office/officeart/2018/2/layout/IconVerticalSolidList"/>
    <dgm:cxn modelId="{8128E47E-BF3D-42CE-9895-550BA1DB106F}" srcId="{E7B4ECD7-A3B2-46B2-948F-173C798D3136}" destId="{3C81D0ED-F55E-4BB5-807B-FC9F7C2E35F0}" srcOrd="0" destOrd="0" parTransId="{112846E9-738C-4678-B7EF-4D80762731FB}" sibTransId="{6F374347-E251-409B-8F42-3F21EBADF760}"/>
    <dgm:cxn modelId="{61472C92-FBD4-4185-8A9B-493C1FC3E4A0}" type="presOf" srcId="{3C81D0ED-F55E-4BB5-807B-FC9F7C2E35F0}" destId="{C07E3C03-BE5A-49C4-95D0-868F23C48957}" srcOrd="0" destOrd="0" presId="urn:microsoft.com/office/officeart/2018/2/layout/IconVerticalSolidList"/>
    <dgm:cxn modelId="{8C01AB99-3DBF-431A-B85B-7D0A471BFC5D}" srcId="{535BD035-D2F1-4765-A1BF-A54260F0F409}" destId="{56A4ED30-238E-4FB3-8F2C-D717DD896D82}" srcOrd="0" destOrd="0" parTransId="{35C92982-45B5-430F-AE3C-711B1F81D2F7}" sibTransId="{B1ECAECD-2636-4FB8-B0DE-8DA608BA0E7C}"/>
    <dgm:cxn modelId="{4D9D409E-65EC-4C9A-9571-60F7B435E452}" srcId="{28850A26-33F3-439B-9241-F70631CC9F45}" destId="{62C64DCF-1983-4133-8D8E-E9A8DACBCC55}" srcOrd="0" destOrd="0" parTransId="{A7E30D59-D3D8-4114-89C7-95CA05FE7E80}" sibTransId="{A0D7CAA9-C067-4C9D-983D-A3412C30EE8C}"/>
    <dgm:cxn modelId="{70C79CA8-6940-440A-973E-F49729034054}" srcId="{3C81D0ED-F55E-4BB5-807B-FC9F7C2E35F0}" destId="{C400A3D9-59A6-446F-B4F5-CDC4F04D0E82}" srcOrd="0" destOrd="0" parTransId="{8676D21B-0ECC-43B4-B1A5-99485B2CB5A2}" sibTransId="{2ECAE6FB-7BE1-4252-AAA9-EC97DCAE55F9}"/>
    <dgm:cxn modelId="{6737ADCA-E4E6-4F7F-A7D7-0FD5962B930B}" type="presOf" srcId="{28850A26-33F3-439B-9241-F70631CC9F45}" destId="{C91FFC43-E33F-4E94-B6B2-EFA0B795D8E2}" srcOrd="0" destOrd="0" presId="urn:microsoft.com/office/officeart/2018/2/layout/IconVerticalSolidList"/>
    <dgm:cxn modelId="{46CB15BC-A229-47C3-9D27-5586F8754DCD}" type="presParOf" srcId="{6105265C-9C68-4577-8ABE-43F1B339727A}" destId="{35E48E24-743C-4089-B972-62BFF8B9C400}" srcOrd="0" destOrd="0" presId="urn:microsoft.com/office/officeart/2018/2/layout/IconVerticalSolidList"/>
    <dgm:cxn modelId="{0D3E6F22-E561-4909-ADBD-A47FB3D8BA09}" type="presParOf" srcId="{35E48E24-743C-4089-B972-62BFF8B9C400}" destId="{65637520-0767-4F04-8461-E4991B23B77E}" srcOrd="0" destOrd="0" presId="urn:microsoft.com/office/officeart/2018/2/layout/IconVerticalSolidList"/>
    <dgm:cxn modelId="{6E3EB319-B8A9-4CA9-9EBA-FAF396671BD8}" type="presParOf" srcId="{35E48E24-743C-4089-B972-62BFF8B9C400}" destId="{210195FF-1C74-4910-B615-EB35D1B480C3}" srcOrd="1" destOrd="0" presId="urn:microsoft.com/office/officeart/2018/2/layout/IconVerticalSolidList"/>
    <dgm:cxn modelId="{5E83E5CD-3FDB-40A8-9E22-F76434582734}" type="presParOf" srcId="{35E48E24-743C-4089-B972-62BFF8B9C400}" destId="{FCD62712-D984-44E8-A69B-360EE618A976}" srcOrd="2" destOrd="0" presId="urn:microsoft.com/office/officeart/2018/2/layout/IconVerticalSolidList"/>
    <dgm:cxn modelId="{3A972BF8-8CB3-42CF-805C-B19FE588C215}" type="presParOf" srcId="{35E48E24-743C-4089-B972-62BFF8B9C400}" destId="{C07E3C03-BE5A-49C4-95D0-868F23C48957}" srcOrd="3" destOrd="0" presId="urn:microsoft.com/office/officeart/2018/2/layout/IconVerticalSolidList"/>
    <dgm:cxn modelId="{4EBCF01C-692D-41C4-9884-DDB04E301A18}" type="presParOf" srcId="{35E48E24-743C-4089-B972-62BFF8B9C400}" destId="{A22DD6D3-E290-4AE5-92DB-4A9444ADB03F}" srcOrd="4" destOrd="0" presId="urn:microsoft.com/office/officeart/2018/2/layout/IconVerticalSolidList"/>
    <dgm:cxn modelId="{7EF57A98-9E10-47AE-A968-1FB7F86A86AE}" type="presParOf" srcId="{6105265C-9C68-4577-8ABE-43F1B339727A}" destId="{B5BC65B9-633A-4EF9-B26B-C55814BF70A3}" srcOrd="1" destOrd="0" presId="urn:microsoft.com/office/officeart/2018/2/layout/IconVerticalSolidList"/>
    <dgm:cxn modelId="{2749DE28-3A43-4E88-951D-6F92179D3615}" type="presParOf" srcId="{6105265C-9C68-4577-8ABE-43F1B339727A}" destId="{B9B3ECBC-9DF8-45B3-BC01-17E9B01C98FD}" srcOrd="2" destOrd="0" presId="urn:microsoft.com/office/officeart/2018/2/layout/IconVerticalSolidList"/>
    <dgm:cxn modelId="{FFAD99C2-DCC3-454C-A843-6EDFDF15213F}" type="presParOf" srcId="{B9B3ECBC-9DF8-45B3-BC01-17E9B01C98FD}" destId="{A383D315-87E1-4AA5-BA02-95D7906EC7DA}" srcOrd="0" destOrd="0" presId="urn:microsoft.com/office/officeart/2018/2/layout/IconVerticalSolidList"/>
    <dgm:cxn modelId="{DBAB9A93-2C01-4EF8-9EEA-7A031303BA0C}" type="presParOf" srcId="{B9B3ECBC-9DF8-45B3-BC01-17E9B01C98FD}" destId="{A0B59D6A-84F3-44A2-B28A-A9E4EE83CBE0}" srcOrd="1" destOrd="0" presId="urn:microsoft.com/office/officeart/2018/2/layout/IconVerticalSolidList"/>
    <dgm:cxn modelId="{04C07F3F-941E-4FE4-93FE-44377F4C22CB}" type="presParOf" srcId="{B9B3ECBC-9DF8-45B3-BC01-17E9B01C98FD}" destId="{246B0C4B-5451-4F1A-9192-899A7D97CCEF}" srcOrd="2" destOrd="0" presId="urn:microsoft.com/office/officeart/2018/2/layout/IconVerticalSolidList"/>
    <dgm:cxn modelId="{515DF249-E0BD-4D61-993B-1F12B6275FCA}" type="presParOf" srcId="{B9B3ECBC-9DF8-45B3-BC01-17E9B01C98FD}" destId="{EBCDB89E-C8EE-450C-B107-EA8B800FEC04}" srcOrd="3" destOrd="0" presId="urn:microsoft.com/office/officeart/2018/2/layout/IconVerticalSolidList"/>
    <dgm:cxn modelId="{EBFB5831-C1AB-434F-8DC4-B99BF8C82ACB}" type="presParOf" srcId="{B9B3ECBC-9DF8-45B3-BC01-17E9B01C98FD}" destId="{E4FC44CC-9420-4F27-AFD5-D34ED378738C}" srcOrd="4" destOrd="0" presId="urn:microsoft.com/office/officeart/2018/2/layout/IconVerticalSolidList"/>
    <dgm:cxn modelId="{2579CAA4-25FA-4B7F-8764-C65FC8E2A8F8}" type="presParOf" srcId="{6105265C-9C68-4577-8ABE-43F1B339727A}" destId="{2855BC42-DEC1-4D7D-B062-D1E36E9038DA}" srcOrd="3" destOrd="0" presId="urn:microsoft.com/office/officeart/2018/2/layout/IconVerticalSolidList"/>
    <dgm:cxn modelId="{79914F2F-7928-4047-A66B-961DD2162B09}" type="presParOf" srcId="{6105265C-9C68-4577-8ABE-43F1B339727A}" destId="{0642E54A-5503-4E3B-BED9-5DD864C8EEC0}" srcOrd="4" destOrd="0" presId="urn:microsoft.com/office/officeart/2018/2/layout/IconVerticalSolidList"/>
    <dgm:cxn modelId="{EA3E069E-DB29-4B32-98AD-B5D0BAF9A7F3}" type="presParOf" srcId="{0642E54A-5503-4E3B-BED9-5DD864C8EEC0}" destId="{7A6ABCEC-7A18-43DD-9DCC-0D494DB42A82}" srcOrd="0" destOrd="0" presId="urn:microsoft.com/office/officeart/2018/2/layout/IconVerticalSolidList"/>
    <dgm:cxn modelId="{5240F8FE-ECB1-429F-85AA-84E99EF940A6}" type="presParOf" srcId="{0642E54A-5503-4E3B-BED9-5DD864C8EEC0}" destId="{88CF688E-01F8-45FA-ABCB-91AA5E99B645}" srcOrd="1" destOrd="0" presId="urn:microsoft.com/office/officeart/2018/2/layout/IconVerticalSolidList"/>
    <dgm:cxn modelId="{E5653D95-A426-46A2-9DC3-E1165F052546}" type="presParOf" srcId="{0642E54A-5503-4E3B-BED9-5DD864C8EEC0}" destId="{E3928BF7-321C-489D-8187-33332B40399A}" srcOrd="2" destOrd="0" presId="urn:microsoft.com/office/officeart/2018/2/layout/IconVerticalSolidList"/>
    <dgm:cxn modelId="{A7DCD6DC-59FB-487A-9ED1-269690D69350}" type="presParOf" srcId="{0642E54A-5503-4E3B-BED9-5DD864C8EEC0}" destId="{C91FFC43-E33F-4E94-B6B2-EFA0B795D8E2}" srcOrd="3" destOrd="0" presId="urn:microsoft.com/office/officeart/2018/2/layout/IconVerticalSolidList"/>
    <dgm:cxn modelId="{B848B61A-BEF4-4FA9-8D56-C5E69B3A795A}" type="presParOf" srcId="{0642E54A-5503-4E3B-BED9-5DD864C8EEC0}" destId="{F73AECC2-E690-4B48-A3EA-FF00D4797F6F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B4ECD7-A3B2-46B2-948F-173C798D3136}" type="doc">
      <dgm:prSet loTypeId="urn:microsoft.com/office/officeart/2018/2/layout/IconVerticalSolidList" loCatId="icon" qsTypeId="urn:microsoft.com/office/officeart/2005/8/quickstyle/simple2#4" qsCatId="simple" csTypeId="urn:microsoft.com/office/officeart/2005/8/colors/accent6_2#1" csCatId="accent6" phldr="1"/>
      <dgm:spPr/>
      <dgm:t>
        <a:bodyPr/>
        <a:lstStyle/>
        <a:p>
          <a:endParaRPr lang="en-US"/>
        </a:p>
      </dgm:t>
    </dgm:pt>
    <dgm:pt modelId="{3C81D0ED-F55E-4BB5-807B-FC9F7C2E35F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Which Area will we be part of?</a:t>
          </a:r>
        </a:p>
      </dgm:t>
    </dgm:pt>
    <dgm:pt modelId="{112846E9-738C-4678-B7EF-4D80762731FB}" type="parTrans" cxnId="{8128E47E-BF3D-42CE-9895-550BA1DB106F}">
      <dgm:prSet/>
      <dgm:spPr/>
      <dgm:t>
        <a:bodyPr/>
        <a:lstStyle/>
        <a:p>
          <a:endParaRPr lang="en-US"/>
        </a:p>
      </dgm:t>
    </dgm:pt>
    <dgm:pt modelId="{6F374347-E251-409B-8F42-3F21EBADF760}" type="sibTrans" cxnId="{8128E47E-BF3D-42CE-9895-550BA1DB106F}">
      <dgm:prSet/>
      <dgm:spPr/>
      <dgm:t>
        <a:bodyPr/>
        <a:lstStyle/>
        <a:p>
          <a:endParaRPr lang="en-US"/>
        </a:p>
      </dgm:t>
    </dgm:pt>
    <dgm:pt modelId="{C400A3D9-59A6-446F-B4F5-CDC4F04D0E8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300" b="1" i="0" u="none"/>
            <a:t>Multi-parish benefices </a:t>
          </a:r>
          <a:r>
            <a:rPr lang="en-GB" sz="1300" b="0" i="0" u="none"/>
            <a:t>and shared-clergy arrangements stay together</a:t>
          </a:r>
          <a:endParaRPr lang="en-US" sz="1300"/>
        </a:p>
      </dgm:t>
    </dgm:pt>
    <dgm:pt modelId="{8676D21B-0ECC-43B4-B1A5-99485B2CB5A2}" type="parTrans" cxnId="{70C79CA8-6940-440A-973E-F49729034054}">
      <dgm:prSet/>
      <dgm:spPr/>
      <dgm:t>
        <a:bodyPr/>
        <a:lstStyle/>
        <a:p>
          <a:endParaRPr lang="en-US"/>
        </a:p>
      </dgm:t>
    </dgm:pt>
    <dgm:pt modelId="{2ECAE6FB-7BE1-4252-AAA9-EC97DCAE55F9}" type="sibTrans" cxnId="{70C79CA8-6940-440A-973E-F49729034054}">
      <dgm:prSet/>
      <dgm:spPr/>
      <dgm:t>
        <a:bodyPr/>
        <a:lstStyle/>
        <a:p>
          <a:endParaRPr lang="en-US"/>
        </a:p>
      </dgm:t>
    </dgm:pt>
    <dgm:pt modelId="{535BD035-D2F1-4765-A1BF-A54260F0F40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Who will we be with?</a:t>
          </a:r>
        </a:p>
      </dgm:t>
    </dgm:pt>
    <dgm:pt modelId="{EBC2276C-989D-4B0D-936A-CDF670DD51A7}" type="parTrans" cxnId="{A75BED26-8A7C-4D64-9C38-38A993C69EA2}">
      <dgm:prSet/>
      <dgm:spPr/>
      <dgm:t>
        <a:bodyPr/>
        <a:lstStyle/>
        <a:p>
          <a:endParaRPr lang="en-US"/>
        </a:p>
      </dgm:t>
    </dgm:pt>
    <dgm:pt modelId="{7EEB0685-4DD7-4870-8EE9-9E55E34EFDF8}" type="sibTrans" cxnId="{A75BED26-8A7C-4D64-9C38-38A993C69EA2}">
      <dgm:prSet/>
      <dgm:spPr/>
      <dgm:t>
        <a:bodyPr/>
        <a:lstStyle/>
        <a:p>
          <a:endParaRPr lang="en-US"/>
        </a:p>
      </dgm:t>
    </dgm:pt>
    <dgm:pt modelId="{56A4ED30-238E-4FB3-8F2C-D717DD896D8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300" b="0" i="0" u="none"/>
            <a:t>A </a:t>
          </a:r>
          <a:r>
            <a:rPr lang="en-GB" sz="1300" b="0" i="0">
              <a:hlinkClick xmlns:r="http://schemas.openxmlformats.org/officeDocument/2006/relationships" r:id="rId1"/>
            </a:rPr>
            <a:t>searchable online table</a:t>
          </a:r>
          <a:r>
            <a:rPr lang="en-GB" sz="1300" b="0" i="0" u="none"/>
            <a:t> of all 262 parishes showing their current Deanery and proposed new Area </a:t>
          </a:r>
        </a:p>
        <a:p>
          <a:pPr>
            <a:lnSpc>
              <a:spcPct val="100000"/>
            </a:lnSpc>
          </a:pPr>
          <a:r>
            <a:rPr lang="en-GB" sz="1300" b="0" i="0" u="none"/>
            <a:t>An </a:t>
          </a:r>
          <a:r>
            <a:rPr lang="en-GB" sz="1300" b="0" i="0">
              <a:hlinkClick xmlns:r="http://schemas.openxmlformats.org/officeDocument/2006/relationships" r:id="rId2"/>
            </a:rPr>
            <a:t>interactive online map</a:t>
          </a:r>
          <a:r>
            <a:rPr lang="en-GB" sz="1300" b="0" i="0" u="none"/>
            <a:t> so you can see where your own parish sits, who you stay with, who joins and who leaves</a:t>
          </a:r>
        </a:p>
      </dgm:t>
    </dgm:pt>
    <dgm:pt modelId="{35C92982-45B5-430F-AE3C-711B1F81D2F7}" type="parTrans" cxnId="{8C01AB99-3DBF-431A-B85B-7D0A471BFC5D}">
      <dgm:prSet/>
      <dgm:spPr/>
      <dgm:t>
        <a:bodyPr/>
        <a:lstStyle/>
        <a:p>
          <a:endParaRPr lang="en-US"/>
        </a:p>
      </dgm:t>
    </dgm:pt>
    <dgm:pt modelId="{B1ECAECD-2636-4FB8-B0DE-8DA608BA0E7C}" type="sibTrans" cxnId="{8C01AB99-3DBF-431A-B85B-7D0A471BFC5D}">
      <dgm:prSet/>
      <dgm:spPr/>
      <dgm:t>
        <a:bodyPr/>
        <a:lstStyle/>
        <a:p>
          <a:endParaRPr lang="en-US"/>
        </a:p>
      </dgm:t>
    </dgm:pt>
    <dgm:pt modelId="{28850A26-33F3-439B-9241-F70631CC9F4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200" b="1"/>
            <a:t>How will we continue to be represented?</a:t>
          </a:r>
          <a:endParaRPr lang="en-US" sz="2200" b="0"/>
        </a:p>
      </dgm:t>
    </dgm:pt>
    <dgm:pt modelId="{25EC4E5C-D533-4861-8B6F-452F3A9C0664}" type="parTrans" cxnId="{5624C547-4D60-4CC6-A47E-D74406CA3295}">
      <dgm:prSet/>
      <dgm:spPr/>
      <dgm:t>
        <a:bodyPr/>
        <a:lstStyle/>
        <a:p>
          <a:endParaRPr lang="en-US"/>
        </a:p>
      </dgm:t>
    </dgm:pt>
    <dgm:pt modelId="{6ECFD50D-F655-40BD-9E55-6B91A1B92132}" type="sibTrans" cxnId="{5624C547-4D60-4CC6-A47E-D74406CA3295}">
      <dgm:prSet/>
      <dgm:spPr/>
      <dgm:t>
        <a:bodyPr/>
        <a:lstStyle/>
        <a:p>
          <a:endParaRPr lang="en-US"/>
        </a:p>
      </dgm:t>
    </dgm:pt>
    <dgm:pt modelId="{62C64DCF-1983-4133-8D8E-E9A8DACBCC5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300" b="0" i="0" u="none"/>
            <a:t>Existing Deanery Synod reps will </a:t>
          </a:r>
          <a:r>
            <a:rPr lang="en-GB" sz="1300" b="1" i="0" u="none"/>
            <a:t>continue</a:t>
          </a:r>
          <a:r>
            <a:rPr lang="en-GB" sz="1300" b="0" i="0" u="none"/>
            <a:t> to represent you in a new Area Deanery Synod</a:t>
          </a:r>
          <a:endParaRPr lang="en-US" sz="1300"/>
        </a:p>
      </dgm:t>
    </dgm:pt>
    <dgm:pt modelId="{A7E30D59-D3D8-4114-89C7-95CA05FE7E80}" type="parTrans" cxnId="{4D9D409E-65EC-4C9A-9571-60F7B435E452}">
      <dgm:prSet/>
      <dgm:spPr/>
      <dgm:t>
        <a:bodyPr/>
        <a:lstStyle/>
        <a:p>
          <a:endParaRPr lang="en-GB"/>
        </a:p>
      </dgm:t>
    </dgm:pt>
    <dgm:pt modelId="{A0D7CAA9-C067-4C9D-983D-A3412C30EE8C}" type="sibTrans" cxnId="{4D9D409E-65EC-4C9A-9571-60F7B435E452}">
      <dgm:prSet/>
      <dgm:spPr/>
      <dgm:t>
        <a:bodyPr/>
        <a:lstStyle/>
        <a:p>
          <a:endParaRPr lang="en-GB"/>
        </a:p>
      </dgm:t>
    </dgm:pt>
    <dgm:pt modelId="{A6001C70-DB4A-40B1-8007-01853097DBD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300" b="0" i="0" u="none"/>
            <a:t>We need your help to make sure </a:t>
          </a:r>
          <a:r>
            <a:rPr lang="en-GB" sz="1300" b="1" i="0" u="none"/>
            <a:t>local collaboration, and shared missional contexts </a:t>
          </a:r>
          <a:r>
            <a:rPr lang="en-GB" sz="1300" b="0" i="0" u="none"/>
            <a:t>are not impacted</a:t>
          </a:r>
          <a:r>
            <a:rPr lang="en-GB" sz="1300" b="1" i="0" u="none"/>
            <a:t> </a:t>
          </a:r>
          <a:endParaRPr lang="en-GB" sz="1300" b="0" i="0" u="none"/>
        </a:p>
      </dgm:t>
    </dgm:pt>
    <dgm:pt modelId="{315A788E-864E-49CF-ACC6-D7AB7EEA62E6}" type="parTrans" cxnId="{39F86827-02BF-44BB-9F3C-8B075AC42CBA}">
      <dgm:prSet/>
      <dgm:spPr/>
      <dgm:t>
        <a:bodyPr/>
        <a:lstStyle/>
        <a:p>
          <a:endParaRPr lang="en-GB"/>
        </a:p>
      </dgm:t>
    </dgm:pt>
    <dgm:pt modelId="{A9C4BCE5-27F7-4C9C-AB15-29ED6B5A0725}" type="sibTrans" cxnId="{39F86827-02BF-44BB-9F3C-8B075AC42CBA}">
      <dgm:prSet/>
      <dgm:spPr/>
      <dgm:t>
        <a:bodyPr/>
        <a:lstStyle/>
        <a:p>
          <a:endParaRPr lang="en-GB"/>
        </a:p>
      </dgm:t>
    </dgm:pt>
    <dgm:pt modelId="{678A89DD-2E5F-4EC8-A1BF-38D8CE58A9C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300" b="0" i="0" u="none"/>
            <a:t>Diocesan Synod representation will change but we believe it is possible to generate </a:t>
          </a:r>
          <a:r>
            <a:rPr lang="en-GB" sz="1300" b="1" i="0" u="none"/>
            <a:t>identical representation </a:t>
          </a:r>
          <a:r>
            <a:rPr lang="en-GB" sz="1300" b="0" i="0" u="none"/>
            <a:t>under the new Areas as under the existing Deaneries</a:t>
          </a:r>
        </a:p>
      </dgm:t>
    </dgm:pt>
    <dgm:pt modelId="{99C232D5-4F1D-4AF6-945E-0EBAEFDA6D26}" type="parTrans" cxnId="{EA44A357-34DD-4602-A15C-A57004736104}">
      <dgm:prSet/>
      <dgm:spPr/>
      <dgm:t>
        <a:bodyPr/>
        <a:lstStyle/>
        <a:p>
          <a:endParaRPr lang="en-GB"/>
        </a:p>
      </dgm:t>
    </dgm:pt>
    <dgm:pt modelId="{442E1B1B-8AF7-46CD-9A8E-DAE253D7E3FF}" type="sibTrans" cxnId="{EA44A357-34DD-4602-A15C-A57004736104}">
      <dgm:prSet/>
      <dgm:spPr/>
      <dgm:t>
        <a:bodyPr/>
        <a:lstStyle/>
        <a:p>
          <a:endParaRPr lang="en-GB"/>
        </a:p>
      </dgm:t>
    </dgm:pt>
    <dgm:pt modelId="{6105265C-9C68-4577-8ABE-43F1B339727A}" type="pres">
      <dgm:prSet presAssocID="{E7B4ECD7-A3B2-46B2-948F-173C798D3136}" presName="root" presStyleCnt="0">
        <dgm:presLayoutVars>
          <dgm:dir/>
          <dgm:resizeHandles val="exact"/>
        </dgm:presLayoutVars>
      </dgm:prSet>
      <dgm:spPr/>
    </dgm:pt>
    <dgm:pt modelId="{35E48E24-743C-4089-B972-62BFF8B9C400}" type="pres">
      <dgm:prSet presAssocID="{3C81D0ED-F55E-4BB5-807B-FC9F7C2E35F0}" presName="compNode" presStyleCnt="0"/>
      <dgm:spPr/>
    </dgm:pt>
    <dgm:pt modelId="{65637520-0767-4F04-8461-E4991B23B77E}" type="pres">
      <dgm:prSet presAssocID="{3C81D0ED-F55E-4BB5-807B-FC9F7C2E35F0}" presName="bgRect" presStyleLbl="bgShp" presStyleIdx="0" presStyleCnt="3" custLinFactNeighborX="7971" custLinFactNeighborY="2884"/>
      <dgm:spPr/>
    </dgm:pt>
    <dgm:pt modelId="{210195FF-1C74-4910-B615-EB35D1B480C3}" type="pres">
      <dgm:prSet presAssocID="{3C81D0ED-F55E-4BB5-807B-FC9F7C2E35F0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 with solid fill"/>
        </a:ext>
      </dgm:extLst>
    </dgm:pt>
    <dgm:pt modelId="{FCD62712-D984-44E8-A69B-360EE618A976}" type="pres">
      <dgm:prSet presAssocID="{3C81D0ED-F55E-4BB5-807B-FC9F7C2E35F0}" presName="spaceRect" presStyleCnt="0"/>
      <dgm:spPr/>
    </dgm:pt>
    <dgm:pt modelId="{C07E3C03-BE5A-49C4-95D0-868F23C48957}" type="pres">
      <dgm:prSet presAssocID="{3C81D0ED-F55E-4BB5-807B-FC9F7C2E35F0}" presName="parTx" presStyleLbl="revTx" presStyleIdx="0" presStyleCnt="6">
        <dgm:presLayoutVars>
          <dgm:chMax val="0"/>
          <dgm:chPref val="0"/>
        </dgm:presLayoutVars>
      </dgm:prSet>
      <dgm:spPr/>
    </dgm:pt>
    <dgm:pt modelId="{A22DD6D3-E290-4AE5-92DB-4A9444ADB03F}" type="pres">
      <dgm:prSet presAssocID="{3C81D0ED-F55E-4BB5-807B-FC9F7C2E35F0}" presName="desTx" presStyleLbl="revTx" presStyleIdx="1" presStyleCnt="6" custLinFactNeighborX="0" custLinFactNeighborY="4098">
        <dgm:presLayoutVars/>
      </dgm:prSet>
      <dgm:spPr/>
    </dgm:pt>
    <dgm:pt modelId="{B5BC65B9-633A-4EF9-B26B-C55814BF70A3}" type="pres">
      <dgm:prSet presAssocID="{6F374347-E251-409B-8F42-3F21EBADF760}" presName="sibTrans" presStyleCnt="0"/>
      <dgm:spPr/>
    </dgm:pt>
    <dgm:pt modelId="{B9B3ECBC-9DF8-45B3-BC01-17E9B01C98FD}" type="pres">
      <dgm:prSet presAssocID="{535BD035-D2F1-4765-A1BF-A54260F0F409}" presName="compNode" presStyleCnt="0"/>
      <dgm:spPr/>
    </dgm:pt>
    <dgm:pt modelId="{A383D315-87E1-4AA5-BA02-95D7906EC7DA}" type="pres">
      <dgm:prSet presAssocID="{535BD035-D2F1-4765-A1BF-A54260F0F409}" presName="bgRect" presStyleLbl="bgShp" presStyleIdx="1" presStyleCnt="3"/>
      <dgm:spPr/>
    </dgm:pt>
    <dgm:pt modelId="{A0B59D6A-84F3-44A2-B28A-A9E4EE83CBE0}" type="pres">
      <dgm:prSet presAssocID="{535BD035-D2F1-4765-A1BF-A54260F0F409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laroid Pictures with solid fill"/>
        </a:ext>
      </dgm:extLst>
    </dgm:pt>
    <dgm:pt modelId="{246B0C4B-5451-4F1A-9192-899A7D97CCEF}" type="pres">
      <dgm:prSet presAssocID="{535BD035-D2F1-4765-A1BF-A54260F0F409}" presName="spaceRect" presStyleCnt="0"/>
      <dgm:spPr/>
    </dgm:pt>
    <dgm:pt modelId="{EBCDB89E-C8EE-450C-B107-EA8B800FEC04}" type="pres">
      <dgm:prSet presAssocID="{535BD035-D2F1-4765-A1BF-A54260F0F409}" presName="parTx" presStyleLbl="revTx" presStyleIdx="2" presStyleCnt="6">
        <dgm:presLayoutVars>
          <dgm:chMax val="0"/>
          <dgm:chPref val="0"/>
        </dgm:presLayoutVars>
      </dgm:prSet>
      <dgm:spPr/>
    </dgm:pt>
    <dgm:pt modelId="{E4FC44CC-9420-4F27-AFD5-D34ED378738C}" type="pres">
      <dgm:prSet presAssocID="{535BD035-D2F1-4765-A1BF-A54260F0F409}" presName="desTx" presStyleLbl="revTx" presStyleIdx="3" presStyleCnt="6">
        <dgm:presLayoutVars/>
      </dgm:prSet>
      <dgm:spPr/>
    </dgm:pt>
    <dgm:pt modelId="{2855BC42-DEC1-4D7D-B062-D1E36E9038DA}" type="pres">
      <dgm:prSet presAssocID="{7EEB0685-4DD7-4870-8EE9-9E55E34EFDF8}" presName="sibTrans" presStyleCnt="0"/>
      <dgm:spPr/>
    </dgm:pt>
    <dgm:pt modelId="{0642E54A-5503-4E3B-BED9-5DD864C8EEC0}" type="pres">
      <dgm:prSet presAssocID="{28850A26-33F3-439B-9241-F70631CC9F45}" presName="compNode" presStyleCnt="0"/>
      <dgm:spPr/>
    </dgm:pt>
    <dgm:pt modelId="{7A6ABCEC-7A18-43DD-9DCC-0D494DB42A82}" type="pres">
      <dgm:prSet presAssocID="{28850A26-33F3-439B-9241-F70631CC9F45}" presName="bgRect" presStyleLbl="bgShp" presStyleIdx="2" presStyleCnt="3" custLinFactNeighborY="1209"/>
      <dgm:spPr/>
    </dgm:pt>
    <dgm:pt modelId="{88CF688E-01F8-45FA-ABCB-91AA5E99B645}" type="pres">
      <dgm:prSet presAssocID="{28850A26-33F3-439B-9241-F70631CC9F45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 with solid fill"/>
        </a:ext>
      </dgm:extLst>
    </dgm:pt>
    <dgm:pt modelId="{E3928BF7-321C-489D-8187-33332B40399A}" type="pres">
      <dgm:prSet presAssocID="{28850A26-33F3-439B-9241-F70631CC9F45}" presName="spaceRect" presStyleCnt="0"/>
      <dgm:spPr/>
    </dgm:pt>
    <dgm:pt modelId="{C91FFC43-E33F-4E94-B6B2-EFA0B795D8E2}" type="pres">
      <dgm:prSet presAssocID="{28850A26-33F3-439B-9241-F70631CC9F45}" presName="parTx" presStyleLbl="revTx" presStyleIdx="4" presStyleCnt="6">
        <dgm:presLayoutVars>
          <dgm:chMax val="0"/>
          <dgm:chPref val="0"/>
        </dgm:presLayoutVars>
      </dgm:prSet>
      <dgm:spPr/>
    </dgm:pt>
    <dgm:pt modelId="{F73AECC2-E690-4B48-A3EA-FF00D4797F6F}" type="pres">
      <dgm:prSet presAssocID="{28850A26-33F3-439B-9241-F70631CC9F45}" presName="desTx" presStyleLbl="revTx" presStyleIdx="5" presStyleCnt="6">
        <dgm:presLayoutVars/>
      </dgm:prSet>
      <dgm:spPr/>
    </dgm:pt>
  </dgm:ptLst>
  <dgm:cxnLst>
    <dgm:cxn modelId="{965F2818-E336-4B34-95AE-430214F28A2E}" type="presOf" srcId="{62C64DCF-1983-4133-8D8E-E9A8DACBCC55}" destId="{F73AECC2-E690-4B48-A3EA-FF00D4797F6F}" srcOrd="0" destOrd="0" presId="urn:microsoft.com/office/officeart/2018/2/layout/IconVerticalSolidList"/>
    <dgm:cxn modelId="{45372720-5A07-4FA0-8822-0770FDD10B7E}" type="presOf" srcId="{56A4ED30-238E-4FB3-8F2C-D717DD896D82}" destId="{E4FC44CC-9420-4F27-AFD5-D34ED378738C}" srcOrd="0" destOrd="0" presId="urn:microsoft.com/office/officeart/2018/2/layout/IconVerticalSolidList"/>
    <dgm:cxn modelId="{A75BED26-8A7C-4D64-9C38-38A993C69EA2}" srcId="{E7B4ECD7-A3B2-46B2-948F-173C798D3136}" destId="{535BD035-D2F1-4765-A1BF-A54260F0F409}" srcOrd="1" destOrd="0" parTransId="{EBC2276C-989D-4B0D-936A-CDF670DD51A7}" sibTransId="{7EEB0685-4DD7-4870-8EE9-9E55E34EFDF8}"/>
    <dgm:cxn modelId="{39F86827-02BF-44BB-9F3C-8B075AC42CBA}" srcId="{3C81D0ED-F55E-4BB5-807B-FC9F7C2E35F0}" destId="{A6001C70-DB4A-40B1-8007-01853097DBD1}" srcOrd="1" destOrd="0" parTransId="{315A788E-864E-49CF-ACC6-D7AB7EEA62E6}" sibTransId="{A9C4BCE5-27F7-4C9C-AB15-29ED6B5A0725}"/>
    <dgm:cxn modelId="{122E5F2D-EEA0-4CF3-8222-719A52FFE4D7}" type="presOf" srcId="{C400A3D9-59A6-446F-B4F5-CDC4F04D0E82}" destId="{A22DD6D3-E290-4AE5-92DB-4A9444ADB03F}" srcOrd="0" destOrd="0" presId="urn:microsoft.com/office/officeart/2018/2/layout/IconVerticalSolidList"/>
    <dgm:cxn modelId="{5624C547-4D60-4CC6-A47E-D74406CA3295}" srcId="{E7B4ECD7-A3B2-46B2-948F-173C798D3136}" destId="{28850A26-33F3-439B-9241-F70631CC9F45}" srcOrd="2" destOrd="0" parTransId="{25EC4E5C-D533-4861-8B6F-452F3A9C0664}" sibTransId="{6ECFD50D-F655-40BD-9E55-6B91A1B92132}"/>
    <dgm:cxn modelId="{5613A071-C633-4161-B53A-D6555114FD8F}" type="presOf" srcId="{E7B4ECD7-A3B2-46B2-948F-173C798D3136}" destId="{6105265C-9C68-4577-8ABE-43F1B339727A}" srcOrd="0" destOrd="0" presId="urn:microsoft.com/office/officeart/2018/2/layout/IconVerticalSolidList"/>
    <dgm:cxn modelId="{C98CF456-8035-48BF-B136-1C72E1065CA3}" type="presOf" srcId="{A6001C70-DB4A-40B1-8007-01853097DBD1}" destId="{A22DD6D3-E290-4AE5-92DB-4A9444ADB03F}" srcOrd="0" destOrd="1" presId="urn:microsoft.com/office/officeart/2018/2/layout/IconVerticalSolidList"/>
    <dgm:cxn modelId="{D7E0FC76-3E36-44CB-A9B1-07538C17F4F7}" type="presOf" srcId="{535BD035-D2F1-4765-A1BF-A54260F0F409}" destId="{EBCDB89E-C8EE-450C-B107-EA8B800FEC04}" srcOrd="0" destOrd="0" presId="urn:microsoft.com/office/officeart/2018/2/layout/IconVerticalSolidList"/>
    <dgm:cxn modelId="{EA44A357-34DD-4602-A15C-A57004736104}" srcId="{28850A26-33F3-439B-9241-F70631CC9F45}" destId="{678A89DD-2E5F-4EC8-A1BF-38D8CE58A9CF}" srcOrd="1" destOrd="0" parTransId="{99C232D5-4F1D-4AF6-945E-0EBAEFDA6D26}" sibTransId="{442E1B1B-8AF7-46CD-9A8E-DAE253D7E3FF}"/>
    <dgm:cxn modelId="{37726579-FCAB-42BD-B924-C4F41BF6D348}" type="presOf" srcId="{678A89DD-2E5F-4EC8-A1BF-38D8CE58A9CF}" destId="{F73AECC2-E690-4B48-A3EA-FF00D4797F6F}" srcOrd="0" destOrd="1" presId="urn:microsoft.com/office/officeart/2018/2/layout/IconVerticalSolidList"/>
    <dgm:cxn modelId="{8128E47E-BF3D-42CE-9895-550BA1DB106F}" srcId="{E7B4ECD7-A3B2-46B2-948F-173C798D3136}" destId="{3C81D0ED-F55E-4BB5-807B-FC9F7C2E35F0}" srcOrd="0" destOrd="0" parTransId="{112846E9-738C-4678-B7EF-4D80762731FB}" sibTransId="{6F374347-E251-409B-8F42-3F21EBADF760}"/>
    <dgm:cxn modelId="{61472C92-FBD4-4185-8A9B-493C1FC3E4A0}" type="presOf" srcId="{3C81D0ED-F55E-4BB5-807B-FC9F7C2E35F0}" destId="{C07E3C03-BE5A-49C4-95D0-868F23C48957}" srcOrd="0" destOrd="0" presId="urn:microsoft.com/office/officeart/2018/2/layout/IconVerticalSolidList"/>
    <dgm:cxn modelId="{8C01AB99-3DBF-431A-B85B-7D0A471BFC5D}" srcId="{535BD035-D2F1-4765-A1BF-A54260F0F409}" destId="{56A4ED30-238E-4FB3-8F2C-D717DD896D82}" srcOrd="0" destOrd="0" parTransId="{35C92982-45B5-430F-AE3C-711B1F81D2F7}" sibTransId="{B1ECAECD-2636-4FB8-B0DE-8DA608BA0E7C}"/>
    <dgm:cxn modelId="{4D9D409E-65EC-4C9A-9571-60F7B435E452}" srcId="{28850A26-33F3-439B-9241-F70631CC9F45}" destId="{62C64DCF-1983-4133-8D8E-E9A8DACBCC55}" srcOrd="0" destOrd="0" parTransId="{A7E30D59-D3D8-4114-89C7-95CA05FE7E80}" sibTransId="{A0D7CAA9-C067-4C9D-983D-A3412C30EE8C}"/>
    <dgm:cxn modelId="{70C79CA8-6940-440A-973E-F49729034054}" srcId="{3C81D0ED-F55E-4BB5-807B-FC9F7C2E35F0}" destId="{C400A3D9-59A6-446F-B4F5-CDC4F04D0E82}" srcOrd="0" destOrd="0" parTransId="{8676D21B-0ECC-43B4-B1A5-99485B2CB5A2}" sibTransId="{2ECAE6FB-7BE1-4252-AAA9-EC97DCAE55F9}"/>
    <dgm:cxn modelId="{6737ADCA-E4E6-4F7F-A7D7-0FD5962B930B}" type="presOf" srcId="{28850A26-33F3-439B-9241-F70631CC9F45}" destId="{C91FFC43-E33F-4E94-B6B2-EFA0B795D8E2}" srcOrd="0" destOrd="0" presId="urn:microsoft.com/office/officeart/2018/2/layout/IconVerticalSolidList"/>
    <dgm:cxn modelId="{46CB15BC-A229-47C3-9D27-5586F8754DCD}" type="presParOf" srcId="{6105265C-9C68-4577-8ABE-43F1B339727A}" destId="{35E48E24-743C-4089-B972-62BFF8B9C400}" srcOrd="0" destOrd="0" presId="urn:microsoft.com/office/officeart/2018/2/layout/IconVerticalSolidList"/>
    <dgm:cxn modelId="{0D3E6F22-E561-4909-ADBD-A47FB3D8BA09}" type="presParOf" srcId="{35E48E24-743C-4089-B972-62BFF8B9C400}" destId="{65637520-0767-4F04-8461-E4991B23B77E}" srcOrd="0" destOrd="0" presId="urn:microsoft.com/office/officeart/2018/2/layout/IconVerticalSolidList"/>
    <dgm:cxn modelId="{6E3EB319-B8A9-4CA9-9EBA-FAF396671BD8}" type="presParOf" srcId="{35E48E24-743C-4089-B972-62BFF8B9C400}" destId="{210195FF-1C74-4910-B615-EB35D1B480C3}" srcOrd="1" destOrd="0" presId="urn:microsoft.com/office/officeart/2018/2/layout/IconVerticalSolidList"/>
    <dgm:cxn modelId="{5E83E5CD-3FDB-40A8-9E22-F76434582734}" type="presParOf" srcId="{35E48E24-743C-4089-B972-62BFF8B9C400}" destId="{FCD62712-D984-44E8-A69B-360EE618A976}" srcOrd="2" destOrd="0" presId="urn:microsoft.com/office/officeart/2018/2/layout/IconVerticalSolidList"/>
    <dgm:cxn modelId="{3A972BF8-8CB3-42CF-805C-B19FE588C215}" type="presParOf" srcId="{35E48E24-743C-4089-B972-62BFF8B9C400}" destId="{C07E3C03-BE5A-49C4-95D0-868F23C48957}" srcOrd="3" destOrd="0" presId="urn:microsoft.com/office/officeart/2018/2/layout/IconVerticalSolidList"/>
    <dgm:cxn modelId="{4EBCF01C-692D-41C4-9884-DDB04E301A18}" type="presParOf" srcId="{35E48E24-743C-4089-B972-62BFF8B9C400}" destId="{A22DD6D3-E290-4AE5-92DB-4A9444ADB03F}" srcOrd="4" destOrd="0" presId="urn:microsoft.com/office/officeart/2018/2/layout/IconVerticalSolidList"/>
    <dgm:cxn modelId="{7EF57A98-9E10-47AE-A968-1FB7F86A86AE}" type="presParOf" srcId="{6105265C-9C68-4577-8ABE-43F1B339727A}" destId="{B5BC65B9-633A-4EF9-B26B-C55814BF70A3}" srcOrd="1" destOrd="0" presId="urn:microsoft.com/office/officeart/2018/2/layout/IconVerticalSolidList"/>
    <dgm:cxn modelId="{2749DE28-3A43-4E88-951D-6F92179D3615}" type="presParOf" srcId="{6105265C-9C68-4577-8ABE-43F1B339727A}" destId="{B9B3ECBC-9DF8-45B3-BC01-17E9B01C98FD}" srcOrd="2" destOrd="0" presId="urn:microsoft.com/office/officeart/2018/2/layout/IconVerticalSolidList"/>
    <dgm:cxn modelId="{FFAD99C2-DCC3-454C-A843-6EDFDF15213F}" type="presParOf" srcId="{B9B3ECBC-9DF8-45B3-BC01-17E9B01C98FD}" destId="{A383D315-87E1-4AA5-BA02-95D7906EC7DA}" srcOrd="0" destOrd="0" presId="urn:microsoft.com/office/officeart/2018/2/layout/IconVerticalSolidList"/>
    <dgm:cxn modelId="{DBAB9A93-2C01-4EF8-9EEA-7A031303BA0C}" type="presParOf" srcId="{B9B3ECBC-9DF8-45B3-BC01-17E9B01C98FD}" destId="{A0B59D6A-84F3-44A2-B28A-A9E4EE83CBE0}" srcOrd="1" destOrd="0" presId="urn:microsoft.com/office/officeart/2018/2/layout/IconVerticalSolidList"/>
    <dgm:cxn modelId="{04C07F3F-941E-4FE4-93FE-44377F4C22CB}" type="presParOf" srcId="{B9B3ECBC-9DF8-45B3-BC01-17E9B01C98FD}" destId="{246B0C4B-5451-4F1A-9192-899A7D97CCEF}" srcOrd="2" destOrd="0" presId="urn:microsoft.com/office/officeart/2018/2/layout/IconVerticalSolidList"/>
    <dgm:cxn modelId="{515DF249-E0BD-4D61-993B-1F12B6275FCA}" type="presParOf" srcId="{B9B3ECBC-9DF8-45B3-BC01-17E9B01C98FD}" destId="{EBCDB89E-C8EE-450C-B107-EA8B800FEC04}" srcOrd="3" destOrd="0" presId="urn:microsoft.com/office/officeart/2018/2/layout/IconVerticalSolidList"/>
    <dgm:cxn modelId="{EBFB5831-C1AB-434F-8DC4-B99BF8C82ACB}" type="presParOf" srcId="{B9B3ECBC-9DF8-45B3-BC01-17E9B01C98FD}" destId="{E4FC44CC-9420-4F27-AFD5-D34ED378738C}" srcOrd="4" destOrd="0" presId="urn:microsoft.com/office/officeart/2018/2/layout/IconVerticalSolidList"/>
    <dgm:cxn modelId="{2579CAA4-25FA-4B7F-8764-C65FC8E2A8F8}" type="presParOf" srcId="{6105265C-9C68-4577-8ABE-43F1B339727A}" destId="{2855BC42-DEC1-4D7D-B062-D1E36E9038DA}" srcOrd="3" destOrd="0" presId="urn:microsoft.com/office/officeart/2018/2/layout/IconVerticalSolidList"/>
    <dgm:cxn modelId="{79914F2F-7928-4047-A66B-961DD2162B09}" type="presParOf" srcId="{6105265C-9C68-4577-8ABE-43F1B339727A}" destId="{0642E54A-5503-4E3B-BED9-5DD864C8EEC0}" srcOrd="4" destOrd="0" presId="urn:microsoft.com/office/officeart/2018/2/layout/IconVerticalSolidList"/>
    <dgm:cxn modelId="{EA3E069E-DB29-4B32-98AD-B5D0BAF9A7F3}" type="presParOf" srcId="{0642E54A-5503-4E3B-BED9-5DD864C8EEC0}" destId="{7A6ABCEC-7A18-43DD-9DCC-0D494DB42A82}" srcOrd="0" destOrd="0" presId="urn:microsoft.com/office/officeart/2018/2/layout/IconVerticalSolidList"/>
    <dgm:cxn modelId="{5240F8FE-ECB1-429F-85AA-84E99EF940A6}" type="presParOf" srcId="{0642E54A-5503-4E3B-BED9-5DD864C8EEC0}" destId="{88CF688E-01F8-45FA-ABCB-91AA5E99B645}" srcOrd="1" destOrd="0" presId="urn:microsoft.com/office/officeart/2018/2/layout/IconVerticalSolidList"/>
    <dgm:cxn modelId="{E5653D95-A426-46A2-9DC3-E1165F052546}" type="presParOf" srcId="{0642E54A-5503-4E3B-BED9-5DD864C8EEC0}" destId="{E3928BF7-321C-489D-8187-33332B40399A}" srcOrd="2" destOrd="0" presId="urn:microsoft.com/office/officeart/2018/2/layout/IconVerticalSolidList"/>
    <dgm:cxn modelId="{A7DCD6DC-59FB-487A-9ED1-269690D69350}" type="presParOf" srcId="{0642E54A-5503-4E3B-BED9-5DD864C8EEC0}" destId="{C91FFC43-E33F-4E94-B6B2-EFA0B795D8E2}" srcOrd="3" destOrd="0" presId="urn:microsoft.com/office/officeart/2018/2/layout/IconVerticalSolidList"/>
    <dgm:cxn modelId="{B848B61A-BEF4-4FA9-8D56-C5E69B3A795A}" type="presParOf" srcId="{0642E54A-5503-4E3B-BED9-5DD864C8EEC0}" destId="{F73AECC2-E690-4B48-A3EA-FF00D4797F6F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7B4ECD7-A3B2-46B2-948F-173C798D3136}" type="doc">
      <dgm:prSet loTypeId="urn:microsoft.com/office/officeart/2018/2/layout/IconVerticalSolidList" loCatId="icon" qsTypeId="urn:microsoft.com/office/officeart/2005/8/quickstyle/simple2#5" qsCatId="simple" csTypeId="urn:microsoft.com/office/officeart/2005/8/colors/colorful3#1" csCatId="colorful" phldr="1"/>
      <dgm:spPr/>
      <dgm:t>
        <a:bodyPr/>
        <a:lstStyle/>
        <a:p>
          <a:endParaRPr lang="en-US"/>
        </a:p>
      </dgm:t>
    </dgm:pt>
    <dgm:pt modelId="{3C81D0ED-F55E-4BB5-807B-FC9F7C2E35F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Phase 1 Consultation</a:t>
          </a:r>
        </a:p>
      </dgm:t>
    </dgm:pt>
    <dgm:pt modelId="{112846E9-738C-4678-B7EF-4D80762731FB}" type="parTrans" cxnId="{8128E47E-BF3D-42CE-9895-550BA1DB106F}">
      <dgm:prSet/>
      <dgm:spPr/>
      <dgm:t>
        <a:bodyPr/>
        <a:lstStyle/>
        <a:p>
          <a:endParaRPr lang="en-US"/>
        </a:p>
      </dgm:t>
    </dgm:pt>
    <dgm:pt modelId="{6F374347-E251-409B-8F42-3F21EBADF760}" type="sibTrans" cxnId="{8128E47E-BF3D-42CE-9895-550BA1DB106F}">
      <dgm:prSet/>
      <dgm:spPr/>
      <dgm:t>
        <a:bodyPr/>
        <a:lstStyle/>
        <a:p>
          <a:endParaRPr lang="en-US"/>
        </a:p>
      </dgm:t>
    </dgm:pt>
    <dgm:pt modelId="{C400A3D9-59A6-446F-B4F5-CDC4F04D0E8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300" b="0"/>
            <a:t>Feedback </a:t>
          </a:r>
          <a:r>
            <a:rPr lang="en-US" sz="1300" b="0">
              <a:sym typeface="Wingdings" panose="05000000000000000000" pitchFamily="2" charset="2"/>
            </a:rPr>
            <a:t></a:t>
          </a:r>
          <a:r>
            <a:rPr lang="en-US" sz="1300" b="0"/>
            <a:t> Bishop Mark and his senior team.</a:t>
          </a:r>
        </a:p>
        <a:p>
          <a:pPr>
            <a:lnSpc>
              <a:spcPct val="100000"/>
            </a:lnSpc>
          </a:pPr>
          <a:r>
            <a:rPr lang="en-US" sz="1300" b="0"/>
            <a:t>Options: move to phase 2 or pause.</a:t>
          </a:r>
        </a:p>
      </dgm:t>
    </dgm:pt>
    <dgm:pt modelId="{8676D21B-0ECC-43B4-B1A5-99485B2CB5A2}" type="parTrans" cxnId="{70C79CA8-6940-440A-973E-F49729034054}">
      <dgm:prSet/>
      <dgm:spPr/>
      <dgm:t>
        <a:bodyPr/>
        <a:lstStyle/>
        <a:p>
          <a:endParaRPr lang="en-US"/>
        </a:p>
      </dgm:t>
    </dgm:pt>
    <dgm:pt modelId="{2ECAE6FB-7BE1-4252-AAA9-EC97DCAE55F9}" type="sibTrans" cxnId="{70C79CA8-6940-440A-973E-F49729034054}">
      <dgm:prSet/>
      <dgm:spPr/>
      <dgm:t>
        <a:bodyPr/>
        <a:lstStyle/>
        <a:p>
          <a:endParaRPr lang="en-US"/>
        </a:p>
      </dgm:t>
    </dgm:pt>
    <dgm:pt modelId="{535BD035-D2F1-4765-A1BF-A54260F0F40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Phase 4 Transition</a:t>
          </a:r>
        </a:p>
      </dgm:t>
    </dgm:pt>
    <dgm:pt modelId="{EBC2276C-989D-4B0D-936A-CDF670DD51A7}" type="parTrans" cxnId="{A75BED26-8A7C-4D64-9C38-38A993C69EA2}">
      <dgm:prSet/>
      <dgm:spPr/>
      <dgm:t>
        <a:bodyPr/>
        <a:lstStyle/>
        <a:p>
          <a:endParaRPr lang="en-US"/>
        </a:p>
      </dgm:t>
    </dgm:pt>
    <dgm:pt modelId="{7EEB0685-4DD7-4870-8EE9-9E55E34EFDF8}" type="sibTrans" cxnId="{A75BED26-8A7C-4D64-9C38-38A993C69EA2}">
      <dgm:prSet/>
      <dgm:spPr/>
      <dgm:t>
        <a:bodyPr/>
        <a:lstStyle/>
        <a:p>
          <a:endParaRPr lang="en-US"/>
        </a:p>
      </dgm:t>
    </dgm:pt>
    <dgm:pt modelId="{56A4ED30-238E-4FB3-8F2C-D717DD896D8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300" b="0"/>
            <a:t>A few Areas will </a:t>
          </a:r>
          <a:r>
            <a:rPr lang="en-US" sz="1300" b="1"/>
            <a:t>pilot</a:t>
          </a:r>
          <a:r>
            <a:rPr lang="en-GB" sz="1300" b="0" i="0"/>
            <a:t> the process in 2027, working with a Transition Accompanier to define the leadership structure, agree Role Descriptions and appoint permanent roles. </a:t>
          </a:r>
          <a:endParaRPr lang="en-US" sz="1300" b="0"/>
        </a:p>
      </dgm:t>
    </dgm:pt>
    <dgm:pt modelId="{35C92982-45B5-430F-AE3C-711B1F81D2F7}" type="parTrans" cxnId="{8C01AB99-3DBF-431A-B85B-7D0A471BFC5D}">
      <dgm:prSet/>
      <dgm:spPr/>
      <dgm:t>
        <a:bodyPr/>
        <a:lstStyle/>
        <a:p>
          <a:endParaRPr lang="en-US"/>
        </a:p>
      </dgm:t>
    </dgm:pt>
    <dgm:pt modelId="{B1ECAECD-2636-4FB8-B0DE-8DA608BA0E7C}" type="sibTrans" cxnId="{8C01AB99-3DBF-431A-B85B-7D0A471BFC5D}">
      <dgm:prSet/>
      <dgm:spPr/>
      <dgm:t>
        <a:bodyPr/>
        <a:lstStyle/>
        <a:p>
          <a:endParaRPr lang="en-US"/>
        </a:p>
      </dgm:t>
    </dgm:pt>
    <dgm:pt modelId="{28850A26-33F3-439B-9241-F70631CC9F4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200" b="1"/>
            <a:t>Phase 5 Implementation</a:t>
          </a:r>
          <a:endParaRPr lang="en-US" sz="2200" b="0"/>
        </a:p>
      </dgm:t>
    </dgm:pt>
    <dgm:pt modelId="{25EC4E5C-D533-4861-8B6F-452F3A9C0664}" type="parTrans" cxnId="{5624C547-4D60-4CC6-A47E-D74406CA3295}">
      <dgm:prSet/>
      <dgm:spPr/>
      <dgm:t>
        <a:bodyPr/>
        <a:lstStyle/>
        <a:p>
          <a:endParaRPr lang="en-US"/>
        </a:p>
      </dgm:t>
    </dgm:pt>
    <dgm:pt modelId="{6ECFD50D-F655-40BD-9E55-6B91A1B92132}" type="sibTrans" cxnId="{5624C547-4D60-4CC6-A47E-D74406CA3295}">
      <dgm:prSet/>
      <dgm:spPr/>
      <dgm:t>
        <a:bodyPr/>
        <a:lstStyle/>
        <a:p>
          <a:endParaRPr lang="en-US"/>
        </a:p>
      </dgm:t>
    </dgm:pt>
    <dgm:pt modelId="{62C64DCF-1983-4133-8D8E-E9A8DACBCC5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300" b="1" i="0"/>
            <a:t>New Area Leadership Teams start operating</a:t>
          </a:r>
          <a:endParaRPr lang="en-GB" sz="1300" b="0" i="0"/>
        </a:p>
        <a:p>
          <a:pPr>
            <a:lnSpc>
              <a:spcPct val="100000"/>
            </a:lnSpc>
          </a:pPr>
          <a:r>
            <a:rPr lang="en-GB" sz="1300" b="0" i="0"/>
            <a:t>Pilot evaluation </a:t>
          </a:r>
          <a:r>
            <a:rPr lang="en-GB" sz="1300" b="0" i="0">
              <a:sym typeface="Wingdings" panose="05000000000000000000" pitchFamily="2" charset="2"/>
            </a:rPr>
            <a:t> </a:t>
          </a:r>
          <a:r>
            <a:rPr lang="en-GB" sz="1300" b="0" i="0"/>
            <a:t>rolling out to remaining Areas during </a:t>
          </a:r>
          <a:r>
            <a:rPr lang="en-GB" sz="1300" b="1" i="0"/>
            <a:t>2028 and 2029</a:t>
          </a:r>
          <a:r>
            <a:rPr lang="en-GB" sz="1300" b="0" i="0"/>
            <a:t>.</a:t>
          </a:r>
          <a:endParaRPr lang="en-US" sz="1300"/>
        </a:p>
      </dgm:t>
    </dgm:pt>
    <dgm:pt modelId="{A7E30D59-D3D8-4114-89C7-95CA05FE7E80}" type="parTrans" cxnId="{4D9D409E-65EC-4C9A-9571-60F7B435E452}">
      <dgm:prSet/>
      <dgm:spPr/>
      <dgm:t>
        <a:bodyPr/>
        <a:lstStyle/>
        <a:p>
          <a:endParaRPr lang="en-GB"/>
        </a:p>
      </dgm:t>
    </dgm:pt>
    <dgm:pt modelId="{A0D7CAA9-C067-4C9D-983D-A3412C30EE8C}" type="sibTrans" cxnId="{4D9D409E-65EC-4C9A-9571-60F7B435E452}">
      <dgm:prSet/>
      <dgm:spPr/>
      <dgm:t>
        <a:bodyPr/>
        <a:lstStyle/>
        <a:p>
          <a:endParaRPr lang="en-GB"/>
        </a:p>
      </dgm:t>
    </dgm:pt>
    <dgm:pt modelId="{6C2ACBA2-0B91-4697-AC34-6E05C515ACA3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/>
            <a:t>Phase 2 Bishop’s Pastoral Order</a:t>
          </a:r>
          <a:endParaRPr lang="en-GB" sz="1100" b="0"/>
        </a:p>
      </dgm:t>
    </dgm:pt>
    <dgm:pt modelId="{45BD9748-6B8D-4921-BDD0-0E3D5830E2AB}" type="parTrans" cxnId="{78D410E3-82A9-4A0B-8AED-EE6CEB38D3D2}">
      <dgm:prSet/>
      <dgm:spPr/>
      <dgm:t>
        <a:bodyPr/>
        <a:lstStyle/>
        <a:p>
          <a:endParaRPr lang="en-GB"/>
        </a:p>
      </dgm:t>
    </dgm:pt>
    <dgm:pt modelId="{E79365AF-A888-4D9D-9521-F5273BDD12E7}" type="sibTrans" cxnId="{78D410E3-82A9-4A0B-8AED-EE6CEB38D3D2}">
      <dgm:prSet/>
      <dgm:spPr/>
      <dgm:t>
        <a:bodyPr/>
        <a:lstStyle/>
        <a:p>
          <a:endParaRPr lang="en-GB"/>
        </a:p>
      </dgm:t>
    </dgm:pt>
    <dgm:pt modelId="{36B32EB2-7FC7-423C-A185-F7D65BB2E57E}">
      <dgm:prSet phldrT="[Text]" phldr="0" custT="1"/>
      <dgm:spPr/>
      <dgm:t>
        <a:bodyPr/>
        <a:lstStyle/>
        <a:p>
          <a:pPr>
            <a:lnSpc>
              <a:spcPct val="100000"/>
            </a:lnSpc>
          </a:pPr>
          <a:r>
            <a:rPr lang="en-GB" sz="2200" b="1"/>
            <a:t>Phase 3 Interim arrangements</a:t>
          </a:r>
        </a:p>
      </dgm:t>
    </dgm:pt>
    <dgm:pt modelId="{419CA8D1-56E2-4123-975F-194AAA233081}" type="parTrans" cxnId="{2549B832-AAC9-4584-9C17-F959803AB1D0}">
      <dgm:prSet/>
      <dgm:spPr/>
      <dgm:t>
        <a:bodyPr/>
        <a:lstStyle/>
        <a:p>
          <a:endParaRPr lang="en-GB"/>
        </a:p>
      </dgm:t>
    </dgm:pt>
    <dgm:pt modelId="{807FC982-BD9C-4096-899F-0257062DAB0D}" type="sibTrans" cxnId="{2549B832-AAC9-4584-9C17-F959803AB1D0}">
      <dgm:prSet/>
      <dgm:spPr/>
      <dgm:t>
        <a:bodyPr/>
        <a:lstStyle/>
        <a:p>
          <a:endParaRPr lang="en-GB"/>
        </a:p>
      </dgm:t>
    </dgm:pt>
    <dgm:pt modelId="{B0AA06F3-1618-4F51-8E27-91F50ED43BDF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GB" sz="1300" b="0"/>
            <a:t>Proposed timeline</a:t>
          </a:r>
        </a:p>
        <a:p>
          <a:pPr>
            <a:lnSpc>
              <a:spcPct val="100000"/>
            </a:lnSpc>
          </a:pPr>
          <a:r>
            <a:rPr lang="en-GB" sz="1300" b="0"/>
            <a:t>The legal </a:t>
          </a:r>
          <a:r>
            <a:rPr lang="en-US" sz="1300" b="0"/>
            <a:t>document is signed </a:t>
          </a:r>
          <a:r>
            <a:rPr lang="en-GB" sz="1300" b="0" i="0">
              <a:effectLst/>
              <a:latin typeface="+mn-lt"/>
              <a:ea typeface="+mn-ea"/>
              <a:cs typeface="+mn-cs"/>
            </a:rPr>
            <a:t>by 31 Oct 2026</a:t>
          </a:r>
        </a:p>
        <a:p>
          <a:pPr>
            <a:lnSpc>
              <a:spcPct val="100000"/>
            </a:lnSpc>
          </a:pPr>
          <a:r>
            <a:rPr lang="en-GB" sz="1300" b="1" i="0">
              <a:effectLst/>
              <a:latin typeface="+mn-lt"/>
              <a:ea typeface="+mn-ea"/>
              <a:cs typeface="+mn-cs"/>
            </a:rPr>
            <a:t>New arrangements start on 1 Nov 2026</a:t>
          </a:r>
          <a:r>
            <a:rPr lang="en-GB" sz="1300" b="0" i="0">
              <a:effectLst/>
              <a:latin typeface="+mn-lt"/>
              <a:ea typeface="+mn-ea"/>
              <a:cs typeface="+mn-cs"/>
            </a:rPr>
            <a:t>.</a:t>
          </a:r>
          <a:endParaRPr lang="en-US" sz="1300" b="0"/>
        </a:p>
      </dgm:t>
    </dgm:pt>
    <dgm:pt modelId="{C3889C5D-B157-4CBA-AFDA-993E7C10578A}" type="parTrans" cxnId="{4E09C8C6-558A-473C-8A97-5B90E0EAD3DE}">
      <dgm:prSet/>
      <dgm:spPr/>
      <dgm:t>
        <a:bodyPr/>
        <a:lstStyle/>
        <a:p>
          <a:endParaRPr lang="en-GB"/>
        </a:p>
      </dgm:t>
    </dgm:pt>
    <dgm:pt modelId="{29A547D8-AE44-493A-BC9D-E99828641D55}" type="sibTrans" cxnId="{4E09C8C6-558A-473C-8A97-5B90E0EAD3DE}">
      <dgm:prSet/>
      <dgm:spPr/>
      <dgm:t>
        <a:bodyPr/>
        <a:lstStyle/>
        <a:p>
          <a:endParaRPr lang="en-GB"/>
        </a:p>
      </dgm:t>
    </dgm:pt>
    <dgm:pt modelId="{BA724AA6-E9DB-4F30-929A-F23ED5355EB5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GB" sz="1300" b="0" i="0" u="none" strike="noStrike">
              <a:effectLst/>
              <a:latin typeface="+mn-lt"/>
              <a:ea typeface="+mn-ea"/>
              <a:cs typeface="+mn-cs"/>
            </a:rPr>
            <a:t>Interim arrangements to keep things running as they are. </a:t>
          </a:r>
        </a:p>
        <a:p>
          <a:pPr>
            <a:lnSpc>
              <a:spcPct val="100000"/>
            </a:lnSpc>
          </a:pPr>
          <a:r>
            <a:rPr lang="en-GB" sz="1300" b="0" i="0" u="none" strike="noStrike">
              <a:effectLst/>
              <a:latin typeface="+mn-lt"/>
              <a:ea typeface="+mn-ea"/>
              <a:cs typeface="+mn-cs"/>
            </a:rPr>
            <a:t>Interim Area Dean, Interim Assistant Area Dean and Interim Area Lay Chair, </a:t>
          </a:r>
          <a:r>
            <a:rPr lang="en-GB" sz="1300" b="1" i="0" u="none" strike="noStrike">
              <a:effectLst/>
              <a:latin typeface="+mn-lt"/>
              <a:ea typeface="+mn-ea"/>
              <a:cs typeface="+mn-cs"/>
            </a:rPr>
            <a:t>carrying on the existing roles but for the new Area boundaries</a:t>
          </a:r>
          <a:endParaRPr lang="en-GB" sz="1300"/>
        </a:p>
      </dgm:t>
    </dgm:pt>
    <dgm:pt modelId="{ECB8C414-80C2-4372-8595-BADE44E0A182}" type="parTrans" cxnId="{77CA701E-1218-4928-A1E8-7EA6CE986E62}">
      <dgm:prSet/>
      <dgm:spPr/>
      <dgm:t>
        <a:bodyPr/>
        <a:lstStyle/>
        <a:p>
          <a:endParaRPr lang="en-GB"/>
        </a:p>
      </dgm:t>
    </dgm:pt>
    <dgm:pt modelId="{2277F50A-1730-4507-AD4D-65D7C80FF9CA}" type="sibTrans" cxnId="{77CA701E-1218-4928-A1E8-7EA6CE986E62}">
      <dgm:prSet/>
      <dgm:spPr/>
      <dgm:t>
        <a:bodyPr/>
        <a:lstStyle/>
        <a:p>
          <a:endParaRPr lang="en-GB"/>
        </a:p>
      </dgm:t>
    </dgm:pt>
    <dgm:pt modelId="{6105265C-9C68-4577-8ABE-43F1B339727A}" type="pres">
      <dgm:prSet presAssocID="{E7B4ECD7-A3B2-46B2-948F-173C798D3136}" presName="root" presStyleCnt="0">
        <dgm:presLayoutVars>
          <dgm:dir/>
          <dgm:resizeHandles val="exact"/>
        </dgm:presLayoutVars>
      </dgm:prSet>
      <dgm:spPr/>
    </dgm:pt>
    <dgm:pt modelId="{35E48E24-743C-4089-B972-62BFF8B9C400}" type="pres">
      <dgm:prSet presAssocID="{3C81D0ED-F55E-4BB5-807B-FC9F7C2E35F0}" presName="compNode" presStyleCnt="0"/>
      <dgm:spPr/>
    </dgm:pt>
    <dgm:pt modelId="{65637520-0767-4F04-8461-E4991B23B77E}" type="pres">
      <dgm:prSet presAssocID="{3C81D0ED-F55E-4BB5-807B-FC9F7C2E35F0}" presName="bgRect" presStyleLbl="bgShp" presStyleIdx="0" presStyleCnt="5" custLinFactNeighborX="7971" custLinFactNeighborY="2884"/>
      <dgm:spPr/>
    </dgm:pt>
    <dgm:pt modelId="{210195FF-1C74-4910-B615-EB35D1B480C3}" type="pres">
      <dgm:prSet presAssocID="{3C81D0ED-F55E-4BB5-807B-FC9F7C2E35F0}" presName="iconRect" presStyleLbl="node1" presStyleIdx="0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of men with solid fill"/>
        </a:ext>
      </dgm:extLst>
    </dgm:pt>
    <dgm:pt modelId="{FCD62712-D984-44E8-A69B-360EE618A976}" type="pres">
      <dgm:prSet presAssocID="{3C81D0ED-F55E-4BB5-807B-FC9F7C2E35F0}" presName="spaceRect" presStyleCnt="0"/>
      <dgm:spPr/>
    </dgm:pt>
    <dgm:pt modelId="{C07E3C03-BE5A-49C4-95D0-868F23C48957}" type="pres">
      <dgm:prSet presAssocID="{3C81D0ED-F55E-4BB5-807B-FC9F7C2E35F0}" presName="parTx" presStyleLbl="revTx" presStyleIdx="0" presStyleCnt="10">
        <dgm:presLayoutVars>
          <dgm:chMax val="0"/>
          <dgm:chPref val="0"/>
        </dgm:presLayoutVars>
      </dgm:prSet>
      <dgm:spPr/>
    </dgm:pt>
    <dgm:pt modelId="{A22DD6D3-E290-4AE5-92DB-4A9444ADB03F}" type="pres">
      <dgm:prSet presAssocID="{3C81D0ED-F55E-4BB5-807B-FC9F7C2E35F0}" presName="desTx" presStyleLbl="revTx" presStyleIdx="1" presStyleCnt="10" custLinFactNeighborX="0" custLinFactNeighborY="4098">
        <dgm:presLayoutVars/>
      </dgm:prSet>
      <dgm:spPr/>
    </dgm:pt>
    <dgm:pt modelId="{B5BC65B9-633A-4EF9-B26B-C55814BF70A3}" type="pres">
      <dgm:prSet presAssocID="{6F374347-E251-409B-8F42-3F21EBADF760}" presName="sibTrans" presStyleCnt="0"/>
      <dgm:spPr/>
    </dgm:pt>
    <dgm:pt modelId="{BACD5ED2-4585-4AEA-AC68-F204A47006B1}" type="pres">
      <dgm:prSet presAssocID="{6C2ACBA2-0B91-4697-AC34-6E05C515ACA3}" presName="compNode" presStyleCnt="0"/>
      <dgm:spPr/>
    </dgm:pt>
    <dgm:pt modelId="{C08C0F40-1F85-481C-9258-BC58160EA0A2}" type="pres">
      <dgm:prSet presAssocID="{6C2ACBA2-0B91-4697-AC34-6E05C515ACA3}" presName="bgRect" presStyleLbl="bgShp" presStyleIdx="1" presStyleCnt="5"/>
      <dgm:spPr/>
    </dgm:pt>
    <dgm:pt modelId="{8A1B9302-CCDE-4408-880F-6EE31A481AEE}" type="pres">
      <dgm:prSet presAssocID="{6C2ACBA2-0B91-4697-AC34-6E05C515ACA3}" presName="iconRect" presStyleLbl="node1" presStyleIdx="1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ignature with solid fill"/>
        </a:ext>
      </dgm:extLst>
    </dgm:pt>
    <dgm:pt modelId="{03CEF422-8CBE-47E9-9C3D-68FE3B5129B3}" type="pres">
      <dgm:prSet presAssocID="{6C2ACBA2-0B91-4697-AC34-6E05C515ACA3}" presName="spaceRect" presStyleCnt="0"/>
      <dgm:spPr/>
    </dgm:pt>
    <dgm:pt modelId="{BF202E1E-8A21-47A9-BFC7-2CB6ABF114E8}" type="pres">
      <dgm:prSet presAssocID="{6C2ACBA2-0B91-4697-AC34-6E05C515ACA3}" presName="parTx" presStyleLbl="revTx" presStyleIdx="2" presStyleCnt="10">
        <dgm:presLayoutVars>
          <dgm:chMax val="0"/>
          <dgm:chPref val="0"/>
        </dgm:presLayoutVars>
      </dgm:prSet>
      <dgm:spPr/>
    </dgm:pt>
    <dgm:pt modelId="{AC09D864-4442-4E3E-93A2-8C2DB9880C45}" type="pres">
      <dgm:prSet presAssocID="{6C2ACBA2-0B91-4697-AC34-6E05C515ACA3}" presName="desTx" presStyleLbl="revTx" presStyleIdx="3" presStyleCnt="10">
        <dgm:presLayoutVars/>
      </dgm:prSet>
      <dgm:spPr/>
    </dgm:pt>
    <dgm:pt modelId="{D31E905C-4571-4ABC-8AC7-1B7DEA1AA7D5}" type="pres">
      <dgm:prSet presAssocID="{E79365AF-A888-4D9D-9521-F5273BDD12E7}" presName="sibTrans" presStyleCnt="0"/>
      <dgm:spPr/>
    </dgm:pt>
    <dgm:pt modelId="{14761FA5-DFC8-4CCE-BB88-8DE335DC6691}" type="pres">
      <dgm:prSet presAssocID="{36B32EB2-7FC7-423C-A185-F7D65BB2E57E}" presName="compNode" presStyleCnt="0"/>
      <dgm:spPr/>
    </dgm:pt>
    <dgm:pt modelId="{031A83AC-B165-4AD9-892A-848F8ECE7358}" type="pres">
      <dgm:prSet presAssocID="{36B32EB2-7FC7-423C-A185-F7D65BB2E57E}" presName="bgRect" presStyleLbl="bgShp" presStyleIdx="2" presStyleCnt="5"/>
      <dgm:spPr/>
    </dgm:pt>
    <dgm:pt modelId="{FDF72214-6802-4B20-8CFC-701C5A473224}" type="pres">
      <dgm:prSet presAssocID="{36B32EB2-7FC7-423C-A185-F7D65BB2E57E}" presName="iconRect" presStyleLbl="node1" presStyleIdx="2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ily calendar with solid fill"/>
        </a:ext>
      </dgm:extLst>
    </dgm:pt>
    <dgm:pt modelId="{D3CDE511-36FC-4719-A9EA-B2642A2CDF33}" type="pres">
      <dgm:prSet presAssocID="{36B32EB2-7FC7-423C-A185-F7D65BB2E57E}" presName="spaceRect" presStyleCnt="0"/>
      <dgm:spPr/>
    </dgm:pt>
    <dgm:pt modelId="{0AAC4BFC-E09A-4661-B270-38FD89562EB6}" type="pres">
      <dgm:prSet presAssocID="{36B32EB2-7FC7-423C-A185-F7D65BB2E57E}" presName="parTx" presStyleLbl="revTx" presStyleIdx="4" presStyleCnt="10">
        <dgm:presLayoutVars>
          <dgm:chMax val="0"/>
          <dgm:chPref val="0"/>
        </dgm:presLayoutVars>
      </dgm:prSet>
      <dgm:spPr/>
    </dgm:pt>
    <dgm:pt modelId="{406AAFF2-70E1-4141-86DE-05D8535FEF7E}" type="pres">
      <dgm:prSet presAssocID="{36B32EB2-7FC7-423C-A185-F7D65BB2E57E}" presName="desTx" presStyleLbl="revTx" presStyleIdx="5" presStyleCnt="10">
        <dgm:presLayoutVars/>
      </dgm:prSet>
      <dgm:spPr/>
    </dgm:pt>
    <dgm:pt modelId="{64F3CACD-D650-4EC5-821B-768051649D9F}" type="pres">
      <dgm:prSet presAssocID="{807FC982-BD9C-4096-899F-0257062DAB0D}" presName="sibTrans" presStyleCnt="0"/>
      <dgm:spPr/>
    </dgm:pt>
    <dgm:pt modelId="{B9B3ECBC-9DF8-45B3-BC01-17E9B01C98FD}" type="pres">
      <dgm:prSet presAssocID="{535BD035-D2F1-4765-A1BF-A54260F0F409}" presName="compNode" presStyleCnt="0"/>
      <dgm:spPr/>
    </dgm:pt>
    <dgm:pt modelId="{A383D315-87E1-4AA5-BA02-95D7906EC7DA}" type="pres">
      <dgm:prSet presAssocID="{535BD035-D2F1-4765-A1BF-A54260F0F409}" presName="bgRect" presStyleLbl="bgShp" presStyleIdx="3" presStyleCnt="5" custLinFactNeighborY="1399"/>
      <dgm:spPr/>
    </dgm:pt>
    <dgm:pt modelId="{A0B59D6A-84F3-44A2-B28A-A9E4EE83CBE0}" type="pres">
      <dgm:prSet presAssocID="{535BD035-D2F1-4765-A1BF-A54260F0F409}" presName="iconRect" presStyleLbl="node1" presStyleIdx="3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ckey Stick Curve Graph with solid fill"/>
        </a:ext>
      </dgm:extLst>
    </dgm:pt>
    <dgm:pt modelId="{246B0C4B-5451-4F1A-9192-899A7D97CCEF}" type="pres">
      <dgm:prSet presAssocID="{535BD035-D2F1-4765-A1BF-A54260F0F409}" presName="spaceRect" presStyleCnt="0"/>
      <dgm:spPr/>
    </dgm:pt>
    <dgm:pt modelId="{EBCDB89E-C8EE-450C-B107-EA8B800FEC04}" type="pres">
      <dgm:prSet presAssocID="{535BD035-D2F1-4765-A1BF-A54260F0F409}" presName="parTx" presStyleLbl="revTx" presStyleIdx="6" presStyleCnt="10">
        <dgm:presLayoutVars>
          <dgm:chMax val="0"/>
          <dgm:chPref val="0"/>
        </dgm:presLayoutVars>
      </dgm:prSet>
      <dgm:spPr/>
    </dgm:pt>
    <dgm:pt modelId="{E4FC44CC-9420-4F27-AFD5-D34ED378738C}" type="pres">
      <dgm:prSet presAssocID="{535BD035-D2F1-4765-A1BF-A54260F0F409}" presName="desTx" presStyleLbl="revTx" presStyleIdx="7" presStyleCnt="10">
        <dgm:presLayoutVars/>
      </dgm:prSet>
      <dgm:spPr/>
    </dgm:pt>
    <dgm:pt modelId="{2855BC42-DEC1-4D7D-B062-D1E36E9038DA}" type="pres">
      <dgm:prSet presAssocID="{7EEB0685-4DD7-4870-8EE9-9E55E34EFDF8}" presName="sibTrans" presStyleCnt="0"/>
      <dgm:spPr/>
    </dgm:pt>
    <dgm:pt modelId="{0642E54A-5503-4E3B-BED9-5DD864C8EEC0}" type="pres">
      <dgm:prSet presAssocID="{28850A26-33F3-439B-9241-F70631CC9F45}" presName="compNode" presStyleCnt="0"/>
      <dgm:spPr/>
    </dgm:pt>
    <dgm:pt modelId="{7A6ABCEC-7A18-43DD-9DCC-0D494DB42A82}" type="pres">
      <dgm:prSet presAssocID="{28850A26-33F3-439B-9241-F70631CC9F45}" presName="bgRect" presStyleLbl="bgShp" presStyleIdx="4" presStyleCnt="5" custLinFactNeighborY="1209"/>
      <dgm:spPr/>
    </dgm:pt>
    <dgm:pt modelId="{88CF688E-01F8-45FA-ABCB-91AA5E99B645}" type="pres">
      <dgm:prSet presAssocID="{28850A26-33F3-439B-9241-F70631CC9F45}" presName="iconRect" presStyleLbl="node1" presStyleIdx="4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eting with solid fill"/>
        </a:ext>
      </dgm:extLst>
    </dgm:pt>
    <dgm:pt modelId="{E3928BF7-321C-489D-8187-33332B40399A}" type="pres">
      <dgm:prSet presAssocID="{28850A26-33F3-439B-9241-F70631CC9F45}" presName="spaceRect" presStyleCnt="0"/>
      <dgm:spPr/>
    </dgm:pt>
    <dgm:pt modelId="{C91FFC43-E33F-4E94-B6B2-EFA0B795D8E2}" type="pres">
      <dgm:prSet presAssocID="{28850A26-33F3-439B-9241-F70631CC9F45}" presName="parTx" presStyleLbl="revTx" presStyleIdx="8" presStyleCnt="10">
        <dgm:presLayoutVars>
          <dgm:chMax val="0"/>
          <dgm:chPref val="0"/>
        </dgm:presLayoutVars>
      </dgm:prSet>
      <dgm:spPr/>
    </dgm:pt>
    <dgm:pt modelId="{F73AECC2-E690-4B48-A3EA-FF00D4797F6F}" type="pres">
      <dgm:prSet presAssocID="{28850A26-33F3-439B-9241-F70631CC9F45}" presName="desTx" presStyleLbl="revTx" presStyleIdx="9" presStyleCnt="10" custLinFactNeighborX="23" custLinFactNeighborY="2012">
        <dgm:presLayoutVars/>
      </dgm:prSet>
      <dgm:spPr/>
    </dgm:pt>
  </dgm:ptLst>
  <dgm:cxnLst>
    <dgm:cxn modelId="{77CA701E-1218-4928-A1E8-7EA6CE986E62}" srcId="{36B32EB2-7FC7-423C-A185-F7D65BB2E57E}" destId="{BA724AA6-E9DB-4F30-929A-F23ED5355EB5}" srcOrd="0" destOrd="0" parTransId="{ECB8C414-80C2-4372-8595-BADE44E0A182}" sibTransId="{2277F50A-1730-4507-AD4D-65D7C80FF9CA}"/>
    <dgm:cxn modelId="{EF70A921-848A-41EE-ACDD-07FE6086B458}" type="presOf" srcId="{6C2ACBA2-0B91-4697-AC34-6E05C515ACA3}" destId="{BF202E1E-8A21-47A9-BFC7-2CB6ABF114E8}" srcOrd="0" destOrd="0" presId="urn:microsoft.com/office/officeart/2018/2/layout/IconVerticalSolidList"/>
    <dgm:cxn modelId="{A75BED26-8A7C-4D64-9C38-38A993C69EA2}" srcId="{E7B4ECD7-A3B2-46B2-948F-173C798D3136}" destId="{535BD035-D2F1-4765-A1BF-A54260F0F409}" srcOrd="3" destOrd="0" parTransId="{EBC2276C-989D-4B0D-936A-CDF670DD51A7}" sibTransId="{7EEB0685-4DD7-4870-8EE9-9E55E34EFDF8}"/>
    <dgm:cxn modelId="{2549B832-AAC9-4584-9C17-F959803AB1D0}" srcId="{E7B4ECD7-A3B2-46B2-948F-173C798D3136}" destId="{36B32EB2-7FC7-423C-A185-F7D65BB2E57E}" srcOrd="2" destOrd="0" parTransId="{419CA8D1-56E2-4123-975F-194AAA233081}" sibTransId="{807FC982-BD9C-4096-899F-0257062DAB0D}"/>
    <dgm:cxn modelId="{4CC89B5F-075C-4114-90F4-B36A532F31D9}" type="presOf" srcId="{62C64DCF-1983-4133-8D8E-E9A8DACBCC55}" destId="{F73AECC2-E690-4B48-A3EA-FF00D4797F6F}" srcOrd="0" destOrd="0" presId="urn:microsoft.com/office/officeart/2018/2/layout/IconVerticalSolidList"/>
    <dgm:cxn modelId="{5624C547-4D60-4CC6-A47E-D74406CA3295}" srcId="{E7B4ECD7-A3B2-46B2-948F-173C798D3136}" destId="{28850A26-33F3-439B-9241-F70631CC9F45}" srcOrd="4" destOrd="0" parTransId="{25EC4E5C-D533-4861-8B6F-452F3A9C0664}" sibTransId="{6ECFD50D-F655-40BD-9E55-6B91A1B92132}"/>
    <dgm:cxn modelId="{5613A071-C633-4161-B53A-D6555114FD8F}" type="presOf" srcId="{E7B4ECD7-A3B2-46B2-948F-173C798D3136}" destId="{6105265C-9C68-4577-8ABE-43F1B339727A}" srcOrd="0" destOrd="0" presId="urn:microsoft.com/office/officeart/2018/2/layout/IconVerticalSolidList"/>
    <dgm:cxn modelId="{1BE95356-9E1E-47FC-8B03-880F715F82A9}" type="presOf" srcId="{BA724AA6-E9DB-4F30-929A-F23ED5355EB5}" destId="{406AAFF2-70E1-4141-86DE-05D8535FEF7E}" srcOrd="0" destOrd="0" presId="urn:microsoft.com/office/officeart/2018/2/layout/IconVerticalSolidList"/>
    <dgm:cxn modelId="{A0D4547D-1FA5-4FF5-B007-5125E3EA5793}" type="presOf" srcId="{28850A26-33F3-439B-9241-F70631CC9F45}" destId="{C91FFC43-E33F-4E94-B6B2-EFA0B795D8E2}" srcOrd="0" destOrd="0" presId="urn:microsoft.com/office/officeart/2018/2/layout/IconVerticalSolidList"/>
    <dgm:cxn modelId="{8128E47E-BF3D-42CE-9895-550BA1DB106F}" srcId="{E7B4ECD7-A3B2-46B2-948F-173C798D3136}" destId="{3C81D0ED-F55E-4BB5-807B-FC9F7C2E35F0}" srcOrd="0" destOrd="0" parTransId="{112846E9-738C-4678-B7EF-4D80762731FB}" sibTransId="{6F374347-E251-409B-8F42-3F21EBADF760}"/>
    <dgm:cxn modelId="{8C01AB99-3DBF-431A-B85B-7D0A471BFC5D}" srcId="{535BD035-D2F1-4765-A1BF-A54260F0F409}" destId="{56A4ED30-238E-4FB3-8F2C-D717DD896D82}" srcOrd="0" destOrd="0" parTransId="{35C92982-45B5-430F-AE3C-711B1F81D2F7}" sibTransId="{B1ECAECD-2636-4FB8-B0DE-8DA608BA0E7C}"/>
    <dgm:cxn modelId="{4D9D409E-65EC-4C9A-9571-60F7B435E452}" srcId="{28850A26-33F3-439B-9241-F70631CC9F45}" destId="{62C64DCF-1983-4133-8D8E-E9A8DACBCC55}" srcOrd="0" destOrd="0" parTransId="{A7E30D59-D3D8-4114-89C7-95CA05FE7E80}" sibTransId="{A0D7CAA9-C067-4C9D-983D-A3412C30EE8C}"/>
    <dgm:cxn modelId="{0A38C7A5-748B-4B01-A336-3EA4CF3EABB1}" type="presOf" srcId="{535BD035-D2F1-4765-A1BF-A54260F0F409}" destId="{EBCDB89E-C8EE-450C-B107-EA8B800FEC04}" srcOrd="0" destOrd="0" presId="urn:microsoft.com/office/officeart/2018/2/layout/IconVerticalSolidList"/>
    <dgm:cxn modelId="{70C79CA8-6940-440A-973E-F49729034054}" srcId="{3C81D0ED-F55E-4BB5-807B-FC9F7C2E35F0}" destId="{C400A3D9-59A6-446F-B4F5-CDC4F04D0E82}" srcOrd="0" destOrd="0" parTransId="{8676D21B-0ECC-43B4-B1A5-99485B2CB5A2}" sibTransId="{2ECAE6FB-7BE1-4252-AAA9-EC97DCAE55F9}"/>
    <dgm:cxn modelId="{4E09C8C6-558A-473C-8A97-5B90E0EAD3DE}" srcId="{6C2ACBA2-0B91-4697-AC34-6E05C515ACA3}" destId="{B0AA06F3-1618-4F51-8E27-91F50ED43BDF}" srcOrd="0" destOrd="0" parTransId="{C3889C5D-B157-4CBA-AFDA-993E7C10578A}" sibTransId="{29A547D8-AE44-493A-BC9D-E99828641D55}"/>
    <dgm:cxn modelId="{CFC9ACCB-A647-4587-A3E9-23AB0EFE9091}" type="presOf" srcId="{3C81D0ED-F55E-4BB5-807B-FC9F7C2E35F0}" destId="{C07E3C03-BE5A-49C4-95D0-868F23C48957}" srcOrd="0" destOrd="0" presId="urn:microsoft.com/office/officeart/2018/2/layout/IconVerticalSolidList"/>
    <dgm:cxn modelId="{54DE12CC-B126-4BE1-841B-A6B0E0E434CC}" type="presOf" srcId="{36B32EB2-7FC7-423C-A185-F7D65BB2E57E}" destId="{0AAC4BFC-E09A-4661-B270-38FD89562EB6}" srcOrd="0" destOrd="0" presId="urn:microsoft.com/office/officeart/2018/2/layout/IconVerticalSolidList"/>
    <dgm:cxn modelId="{B99385D1-9A3F-4066-99D5-2B4905CBC116}" type="presOf" srcId="{B0AA06F3-1618-4F51-8E27-91F50ED43BDF}" destId="{AC09D864-4442-4E3E-93A2-8C2DB9880C45}" srcOrd="0" destOrd="0" presId="urn:microsoft.com/office/officeart/2018/2/layout/IconVerticalSolidList"/>
    <dgm:cxn modelId="{59557CE0-6346-49F4-A7DC-1D0720B772D2}" type="presOf" srcId="{C400A3D9-59A6-446F-B4F5-CDC4F04D0E82}" destId="{A22DD6D3-E290-4AE5-92DB-4A9444ADB03F}" srcOrd="0" destOrd="0" presId="urn:microsoft.com/office/officeart/2018/2/layout/IconVerticalSolidList"/>
    <dgm:cxn modelId="{78D410E3-82A9-4A0B-8AED-EE6CEB38D3D2}" srcId="{E7B4ECD7-A3B2-46B2-948F-173C798D3136}" destId="{6C2ACBA2-0B91-4697-AC34-6E05C515ACA3}" srcOrd="1" destOrd="0" parTransId="{45BD9748-6B8D-4921-BDD0-0E3D5830E2AB}" sibTransId="{E79365AF-A888-4D9D-9521-F5273BDD12E7}"/>
    <dgm:cxn modelId="{EFE314EC-4B1C-4547-A7F3-C494C4A1C5C6}" type="presOf" srcId="{56A4ED30-238E-4FB3-8F2C-D717DD896D82}" destId="{E4FC44CC-9420-4F27-AFD5-D34ED378738C}" srcOrd="0" destOrd="0" presId="urn:microsoft.com/office/officeart/2018/2/layout/IconVerticalSolidList"/>
    <dgm:cxn modelId="{A3C3E00F-B045-4C41-8D70-01E1245D0F9B}" type="presParOf" srcId="{6105265C-9C68-4577-8ABE-43F1B339727A}" destId="{35E48E24-743C-4089-B972-62BFF8B9C400}" srcOrd="0" destOrd="0" presId="urn:microsoft.com/office/officeart/2018/2/layout/IconVerticalSolidList"/>
    <dgm:cxn modelId="{C0B55A3E-9E31-4F87-A03B-35B11BD059AE}" type="presParOf" srcId="{35E48E24-743C-4089-B972-62BFF8B9C400}" destId="{65637520-0767-4F04-8461-E4991B23B77E}" srcOrd="0" destOrd="0" presId="urn:microsoft.com/office/officeart/2018/2/layout/IconVerticalSolidList"/>
    <dgm:cxn modelId="{D72C6DB3-7043-4A9C-9B80-02A234FB1348}" type="presParOf" srcId="{35E48E24-743C-4089-B972-62BFF8B9C400}" destId="{210195FF-1C74-4910-B615-EB35D1B480C3}" srcOrd="1" destOrd="0" presId="urn:microsoft.com/office/officeart/2018/2/layout/IconVerticalSolidList"/>
    <dgm:cxn modelId="{05E9A8BA-0F11-498E-BCF3-47BABE9FC6BD}" type="presParOf" srcId="{35E48E24-743C-4089-B972-62BFF8B9C400}" destId="{FCD62712-D984-44E8-A69B-360EE618A976}" srcOrd="2" destOrd="0" presId="urn:microsoft.com/office/officeart/2018/2/layout/IconVerticalSolidList"/>
    <dgm:cxn modelId="{DE5CC7AC-7BE8-49D0-BA43-55686A8F83CB}" type="presParOf" srcId="{35E48E24-743C-4089-B972-62BFF8B9C400}" destId="{C07E3C03-BE5A-49C4-95D0-868F23C48957}" srcOrd="3" destOrd="0" presId="urn:microsoft.com/office/officeart/2018/2/layout/IconVerticalSolidList"/>
    <dgm:cxn modelId="{B0441A89-900D-48DE-9AF7-4487BFB741D9}" type="presParOf" srcId="{35E48E24-743C-4089-B972-62BFF8B9C400}" destId="{A22DD6D3-E290-4AE5-92DB-4A9444ADB03F}" srcOrd="4" destOrd="0" presId="urn:microsoft.com/office/officeart/2018/2/layout/IconVerticalSolidList"/>
    <dgm:cxn modelId="{AF25403D-EC55-4C4F-A768-018C7564DDD6}" type="presParOf" srcId="{6105265C-9C68-4577-8ABE-43F1B339727A}" destId="{B5BC65B9-633A-4EF9-B26B-C55814BF70A3}" srcOrd="1" destOrd="0" presId="urn:microsoft.com/office/officeart/2018/2/layout/IconVerticalSolidList"/>
    <dgm:cxn modelId="{6633E734-BA37-465B-A008-09F9688B9015}" type="presParOf" srcId="{6105265C-9C68-4577-8ABE-43F1B339727A}" destId="{BACD5ED2-4585-4AEA-AC68-F204A47006B1}" srcOrd="2" destOrd="0" presId="urn:microsoft.com/office/officeart/2018/2/layout/IconVerticalSolidList"/>
    <dgm:cxn modelId="{CC7F1D84-3662-4E22-AE8E-542CCFD645FA}" type="presParOf" srcId="{BACD5ED2-4585-4AEA-AC68-F204A47006B1}" destId="{C08C0F40-1F85-481C-9258-BC58160EA0A2}" srcOrd="0" destOrd="0" presId="urn:microsoft.com/office/officeart/2018/2/layout/IconVerticalSolidList"/>
    <dgm:cxn modelId="{0099E760-E68D-4446-8DEF-692E93BE8CA2}" type="presParOf" srcId="{BACD5ED2-4585-4AEA-AC68-F204A47006B1}" destId="{8A1B9302-CCDE-4408-880F-6EE31A481AEE}" srcOrd="1" destOrd="0" presId="urn:microsoft.com/office/officeart/2018/2/layout/IconVerticalSolidList"/>
    <dgm:cxn modelId="{F30EED08-CB4D-4DA8-9723-891CFDA8228E}" type="presParOf" srcId="{BACD5ED2-4585-4AEA-AC68-F204A47006B1}" destId="{03CEF422-8CBE-47E9-9C3D-68FE3B5129B3}" srcOrd="2" destOrd="0" presId="urn:microsoft.com/office/officeart/2018/2/layout/IconVerticalSolidList"/>
    <dgm:cxn modelId="{81A71159-7775-4850-984A-04981C0DD5F9}" type="presParOf" srcId="{BACD5ED2-4585-4AEA-AC68-F204A47006B1}" destId="{BF202E1E-8A21-47A9-BFC7-2CB6ABF114E8}" srcOrd="3" destOrd="0" presId="urn:microsoft.com/office/officeart/2018/2/layout/IconVerticalSolidList"/>
    <dgm:cxn modelId="{F98A78D4-A4A6-4F77-BAC7-50DA31293825}" type="presParOf" srcId="{BACD5ED2-4585-4AEA-AC68-F204A47006B1}" destId="{AC09D864-4442-4E3E-93A2-8C2DB9880C45}" srcOrd="4" destOrd="0" presId="urn:microsoft.com/office/officeart/2018/2/layout/IconVerticalSolidList"/>
    <dgm:cxn modelId="{E5FADC93-A3A9-4622-B30F-75DB1E57D1E1}" type="presParOf" srcId="{6105265C-9C68-4577-8ABE-43F1B339727A}" destId="{D31E905C-4571-4ABC-8AC7-1B7DEA1AA7D5}" srcOrd="3" destOrd="0" presId="urn:microsoft.com/office/officeart/2018/2/layout/IconVerticalSolidList"/>
    <dgm:cxn modelId="{6AD0DE95-9BF4-4B13-91E5-4ADB8E7E699E}" type="presParOf" srcId="{6105265C-9C68-4577-8ABE-43F1B339727A}" destId="{14761FA5-DFC8-4CCE-BB88-8DE335DC6691}" srcOrd="4" destOrd="0" presId="urn:microsoft.com/office/officeart/2018/2/layout/IconVerticalSolidList"/>
    <dgm:cxn modelId="{B9AC735D-C4CC-4B77-A5B1-8959B6020D05}" type="presParOf" srcId="{14761FA5-DFC8-4CCE-BB88-8DE335DC6691}" destId="{031A83AC-B165-4AD9-892A-848F8ECE7358}" srcOrd="0" destOrd="0" presId="urn:microsoft.com/office/officeart/2018/2/layout/IconVerticalSolidList"/>
    <dgm:cxn modelId="{9F6BEEE7-B277-4BD2-A7DD-C1263ECBF8CC}" type="presParOf" srcId="{14761FA5-DFC8-4CCE-BB88-8DE335DC6691}" destId="{FDF72214-6802-4B20-8CFC-701C5A473224}" srcOrd="1" destOrd="0" presId="urn:microsoft.com/office/officeart/2018/2/layout/IconVerticalSolidList"/>
    <dgm:cxn modelId="{386897CD-DE9C-4812-9E97-211FEA381FD2}" type="presParOf" srcId="{14761FA5-DFC8-4CCE-BB88-8DE335DC6691}" destId="{D3CDE511-36FC-4719-A9EA-B2642A2CDF33}" srcOrd="2" destOrd="0" presId="urn:microsoft.com/office/officeart/2018/2/layout/IconVerticalSolidList"/>
    <dgm:cxn modelId="{1FEB1819-356F-4509-8689-45605B4EB603}" type="presParOf" srcId="{14761FA5-DFC8-4CCE-BB88-8DE335DC6691}" destId="{0AAC4BFC-E09A-4661-B270-38FD89562EB6}" srcOrd="3" destOrd="0" presId="urn:microsoft.com/office/officeart/2018/2/layout/IconVerticalSolidList"/>
    <dgm:cxn modelId="{120EFEC9-A5B0-4EDD-8739-04F4C4EEF2E6}" type="presParOf" srcId="{14761FA5-DFC8-4CCE-BB88-8DE335DC6691}" destId="{406AAFF2-70E1-4141-86DE-05D8535FEF7E}" srcOrd="4" destOrd="0" presId="urn:microsoft.com/office/officeart/2018/2/layout/IconVerticalSolidList"/>
    <dgm:cxn modelId="{51EE7157-CDB7-4E4E-98FE-4A4E011C3486}" type="presParOf" srcId="{6105265C-9C68-4577-8ABE-43F1B339727A}" destId="{64F3CACD-D650-4EC5-821B-768051649D9F}" srcOrd="5" destOrd="0" presId="urn:microsoft.com/office/officeart/2018/2/layout/IconVerticalSolidList"/>
    <dgm:cxn modelId="{FE46CBDA-F3C3-48EB-B187-65BB1DB72E6B}" type="presParOf" srcId="{6105265C-9C68-4577-8ABE-43F1B339727A}" destId="{B9B3ECBC-9DF8-45B3-BC01-17E9B01C98FD}" srcOrd="6" destOrd="0" presId="urn:microsoft.com/office/officeart/2018/2/layout/IconVerticalSolidList"/>
    <dgm:cxn modelId="{C28F59EA-EBFA-4243-AA75-3D25E691A286}" type="presParOf" srcId="{B9B3ECBC-9DF8-45B3-BC01-17E9B01C98FD}" destId="{A383D315-87E1-4AA5-BA02-95D7906EC7DA}" srcOrd="0" destOrd="0" presId="urn:microsoft.com/office/officeart/2018/2/layout/IconVerticalSolidList"/>
    <dgm:cxn modelId="{125DCACB-2CEF-4722-AD2F-C74D9F947EDD}" type="presParOf" srcId="{B9B3ECBC-9DF8-45B3-BC01-17E9B01C98FD}" destId="{A0B59D6A-84F3-44A2-B28A-A9E4EE83CBE0}" srcOrd="1" destOrd="0" presId="urn:microsoft.com/office/officeart/2018/2/layout/IconVerticalSolidList"/>
    <dgm:cxn modelId="{EEC6176D-4981-4218-9074-8420CC711BE1}" type="presParOf" srcId="{B9B3ECBC-9DF8-45B3-BC01-17E9B01C98FD}" destId="{246B0C4B-5451-4F1A-9192-899A7D97CCEF}" srcOrd="2" destOrd="0" presId="urn:microsoft.com/office/officeart/2018/2/layout/IconVerticalSolidList"/>
    <dgm:cxn modelId="{83DD0B90-BE60-4456-A974-74AC46750E48}" type="presParOf" srcId="{B9B3ECBC-9DF8-45B3-BC01-17E9B01C98FD}" destId="{EBCDB89E-C8EE-450C-B107-EA8B800FEC04}" srcOrd="3" destOrd="0" presId="urn:microsoft.com/office/officeart/2018/2/layout/IconVerticalSolidList"/>
    <dgm:cxn modelId="{3348D3C9-92D8-42B0-8F28-BBAF8182B772}" type="presParOf" srcId="{B9B3ECBC-9DF8-45B3-BC01-17E9B01C98FD}" destId="{E4FC44CC-9420-4F27-AFD5-D34ED378738C}" srcOrd="4" destOrd="0" presId="urn:microsoft.com/office/officeart/2018/2/layout/IconVerticalSolidList"/>
    <dgm:cxn modelId="{795BFCEA-4D66-4C17-9BE9-7B9ABB9C0941}" type="presParOf" srcId="{6105265C-9C68-4577-8ABE-43F1B339727A}" destId="{2855BC42-DEC1-4D7D-B062-D1E36E9038DA}" srcOrd="7" destOrd="0" presId="urn:microsoft.com/office/officeart/2018/2/layout/IconVerticalSolidList"/>
    <dgm:cxn modelId="{DDD5B5C1-542A-439F-BA15-98F6C36736C7}" type="presParOf" srcId="{6105265C-9C68-4577-8ABE-43F1B339727A}" destId="{0642E54A-5503-4E3B-BED9-5DD864C8EEC0}" srcOrd="8" destOrd="0" presId="urn:microsoft.com/office/officeart/2018/2/layout/IconVerticalSolidList"/>
    <dgm:cxn modelId="{95659C62-91DC-4003-AA64-F191AC9242C9}" type="presParOf" srcId="{0642E54A-5503-4E3B-BED9-5DD864C8EEC0}" destId="{7A6ABCEC-7A18-43DD-9DCC-0D494DB42A82}" srcOrd="0" destOrd="0" presId="urn:microsoft.com/office/officeart/2018/2/layout/IconVerticalSolidList"/>
    <dgm:cxn modelId="{B90BF8E9-E78D-4F2D-8623-3C2D604146F9}" type="presParOf" srcId="{0642E54A-5503-4E3B-BED9-5DD864C8EEC0}" destId="{88CF688E-01F8-45FA-ABCB-91AA5E99B645}" srcOrd="1" destOrd="0" presId="urn:microsoft.com/office/officeart/2018/2/layout/IconVerticalSolidList"/>
    <dgm:cxn modelId="{C21AA2A0-FD97-4752-ABB9-D39075D7596A}" type="presParOf" srcId="{0642E54A-5503-4E3B-BED9-5DD864C8EEC0}" destId="{E3928BF7-321C-489D-8187-33332B40399A}" srcOrd="2" destOrd="0" presId="urn:microsoft.com/office/officeart/2018/2/layout/IconVerticalSolidList"/>
    <dgm:cxn modelId="{401CBF17-523B-467F-9B36-A2CF5EB5B341}" type="presParOf" srcId="{0642E54A-5503-4E3B-BED9-5DD864C8EEC0}" destId="{C91FFC43-E33F-4E94-B6B2-EFA0B795D8E2}" srcOrd="3" destOrd="0" presId="urn:microsoft.com/office/officeart/2018/2/layout/IconVerticalSolidList"/>
    <dgm:cxn modelId="{C994F438-2DC0-43AA-95C6-3418334CA07F}" type="presParOf" srcId="{0642E54A-5503-4E3B-BED9-5DD864C8EEC0}" destId="{F73AECC2-E690-4B48-A3EA-FF00D4797F6F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37520-0767-4F04-8461-E4991B23B77E}">
      <dsp:nvSpPr>
        <dsp:cNvPr id="0" name=""/>
        <dsp:cNvSpPr/>
      </dsp:nvSpPr>
      <dsp:spPr>
        <a:xfrm>
          <a:off x="0" y="47618"/>
          <a:ext cx="10515600" cy="162701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195FF-1C74-4910-B615-EB35D1B480C3}">
      <dsp:nvSpPr>
        <dsp:cNvPr id="0" name=""/>
        <dsp:cNvSpPr/>
      </dsp:nvSpPr>
      <dsp:spPr>
        <a:xfrm>
          <a:off x="492172" y="366774"/>
          <a:ext cx="894859" cy="89485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07E3C03-BE5A-49C4-95D0-868F23C48957}">
      <dsp:nvSpPr>
        <dsp:cNvPr id="0" name=""/>
        <dsp:cNvSpPr/>
      </dsp:nvSpPr>
      <dsp:spPr>
        <a:xfrm>
          <a:off x="1879204" y="695"/>
          <a:ext cx="4732020" cy="1627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193" tIns="172193" rIns="172193" bIns="17219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Diverse Diocese</a:t>
          </a:r>
        </a:p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“Speaking the gospel with a local accent”</a:t>
          </a:r>
          <a:endParaRPr lang="en-US" sz="1600" b="1" kern="1200"/>
        </a:p>
      </dsp:txBody>
      <dsp:txXfrm>
        <a:off x="1879204" y="695"/>
        <a:ext cx="4732020" cy="1627016"/>
      </dsp:txXfrm>
    </dsp:sp>
    <dsp:sp modelId="{A22DD6D3-E290-4AE5-92DB-4A9444ADB03F}">
      <dsp:nvSpPr>
        <dsp:cNvPr id="0" name=""/>
        <dsp:cNvSpPr/>
      </dsp:nvSpPr>
      <dsp:spPr>
        <a:xfrm>
          <a:off x="6611224" y="695"/>
          <a:ext cx="3904375" cy="1627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193" tIns="172193" rIns="172193" bIns="172193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Local discernment </a:t>
          </a:r>
          <a:r>
            <a:rPr lang="en-US" sz="1300" kern="1200"/>
            <a:t>and action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We need local solutions to shape </a:t>
          </a:r>
          <a:r>
            <a:rPr lang="en-US" sz="1300" b="1" kern="1200"/>
            <a:t>mission and ministry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We have some of the </a:t>
          </a:r>
          <a:r>
            <a:rPr lang="en-US" sz="1300" b="1" kern="1200"/>
            <a:t>most and least deprived parishes</a:t>
          </a:r>
          <a:r>
            <a:rPr lang="en-US" sz="1300" kern="1200"/>
            <a:t> in the country</a:t>
          </a:r>
        </a:p>
      </dsp:txBody>
      <dsp:txXfrm>
        <a:off x="6611224" y="695"/>
        <a:ext cx="3904375" cy="1627016"/>
      </dsp:txXfrm>
    </dsp:sp>
    <dsp:sp modelId="{A383D315-87E1-4AA5-BA02-95D7906EC7DA}">
      <dsp:nvSpPr>
        <dsp:cNvPr id="0" name=""/>
        <dsp:cNvSpPr/>
      </dsp:nvSpPr>
      <dsp:spPr>
        <a:xfrm>
          <a:off x="0" y="2034466"/>
          <a:ext cx="10515600" cy="162701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B59D6A-84F3-44A2-B28A-A9E4EE83CBE0}">
      <dsp:nvSpPr>
        <dsp:cNvPr id="0" name=""/>
        <dsp:cNvSpPr/>
      </dsp:nvSpPr>
      <dsp:spPr>
        <a:xfrm>
          <a:off x="492172" y="2400545"/>
          <a:ext cx="894859" cy="89485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BCDB89E-C8EE-450C-B107-EA8B800FEC04}">
      <dsp:nvSpPr>
        <dsp:cNvPr id="0" name=""/>
        <dsp:cNvSpPr/>
      </dsp:nvSpPr>
      <dsp:spPr>
        <a:xfrm>
          <a:off x="1879204" y="2034466"/>
          <a:ext cx="4732020" cy="1627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193" tIns="172193" rIns="172193" bIns="17219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World has Changed</a:t>
          </a:r>
        </a:p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Our discerned Strategic Priorities are designed to address this</a:t>
          </a:r>
        </a:p>
      </dsp:txBody>
      <dsp:txXfrm>
        <a:off x="1879204" y="2034466"/>
        <a:ext cx="4732020" cy="1627016"/>
      </dsp:txXfrm>
    </dsp:sp>
    <dsp:sp modelId="{E4FC44CC-9420-4F27-AFD5-D34ED378738C}">
      <dsp:nvSpPr>
        <dsp:cNvPr id="0" name=""/>
        <dsp:cNvSpPr/>
      </dsp:nvSpPr>
      <dsp:spPr>
        <a:xfrm>
          <a:off x="6611224" y="2034466"/>
          <a:ext cx="3904375" cy="1627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193" tIns="172193" rIns="172193" bIns="172193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SP1: </a:t>
          </a:r>
          <a:r>
            <a:rPr lang="en-US" sz="1300" b="1" kern="1200"/>
            <a:t>New Christian Communities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SP2: </a:t>
          </a:r>
          <a:r>
            <a:rPr lang="en-US" sz="1300" b="1" kern="1200"/>
            <a:t>New Collaborative Partnerships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SP3: </a:t>
          </a:r>
          <a:r>
            <a:rPr lang="en-US" sz="1300" b="1" kern="1200"/>
            <a:t>New Leadership Development</a:t>
          </a:r>
        </a:p>
      </dsp:txBody>
      <dsp:txXfrm>
        <a:off x="6611224" y="2034466"/>
        <a:ext cx="3904375" cy="1627016"/>
      </dsp:txXfrm>
    </dsp:sp>
    <dsp:sp modelId="{7A6ABCEC-7A18-43DD-9DCC-0D494DB42A82}">
      <dsp:nvSpPr>
        <dsp:cNvPr id="0" name=""/>
        <dsp:cNvSpPr/>
      </dsp:nvSpPr>
      <dsp:spPr>
        <a:xfrm>
          <a:off x="0" y="4068933"/>
          <a:ext cx="10515600" cy="162701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CF688E-01F8-45FA-ABCB-91AA5E99B645}">
      <dsp:nvSpPr>
        <dsp:cNvPr id="0" name=""/>
        <dsp:cNvSpPr/>
      </dsp:nvSpPr>
      <dsp:spPr>
        <a:xfrm>
          <a:off x="492172" y="4434316"/>
          <a:ext cx="894859" cy="89485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1FFC43-E33F-4E94-B6B2-EFA0B795D8E2}">
      <dsp:nvSpPr>
        <dsp:cNvPr id="0" name=""/>
        <dsp:cNvSpPr/>
      </dsp:nvSpPr>
      <dsp:spPr>
        <a:xfrm>
          <a:off x="1879204" y="4068237"/>
          <a:ext cx="4732020" cy="1627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193" tIns="172193" rIns="172193" bIns="17219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Deaneries are best placed</a:t>
          </a:r>
        </a:p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/>
            <a:t>To spot where God is at work and join in</a:t>
          </a:r>
        </a:p>
      </dsp:txBody>
      <dsp:txXfrm>
        <a:off x="1879204" y="4068237"/>
        <a:ext cx="4732020" cy="1627016"/>
      </dsp:txXfrm>
    </dsp:sp>
    <dsp:sp modelId="{F73AECC2-E690-4B48-A3EA-FF00D4797F6F}">
      <dsp:nvSpPr>
        <dsp:cNvPr id="0" name=""/>
        <dsp:cNvSpPr/>
      </dsp:nvSpPr>
      <dsp:spPr>
        <a:xfrm>
          <a:off x="6611224" y="4068237"/>
          <a:ext cx="3904375" cy="1627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193" tIns="172193" rIns="172193" bIns="172193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Encourage New Christian Communities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Spot and support Collaborative Partnership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Identify and release leaders for the future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6611224" y="4068237"/>
        <a:ext cx="3904375" cy="16270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37520-0767-4F04-8461-E4991B23B77E}">
      <dsp:nvSpPr>
        <dsp:cNvPr id="0" name=""/>
        <dsp:cNvSpPr/>
      </dsp:nvSpPr>
      <dsp:spPr>
        <a:xfrm>
          <a:off x="0" y="50353"/>
          <a:ext cx="10515600" cy="162542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195FF-1C74-4910-B615-EB35D1B480C3}">
      <dsp:nvSpPr>
        <dsp:cNvPr id="0" name=""/>
        <dsp:cNvSpPr/>
      </dsp:nvSpPr>
      <dsp:spPr>
        <a:xfrm>
          <a:off x="491691" y="369197"/>
          <a:ext cx="893985" cy="89398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07E3C03-BE5A-49C4-95D0-868F23C48957}">
      <dsp:nvSpPr>
        <dsp:cNvPr id="0" name=""/>
        <dsp:cNvSpPr/>
      </dsp:nvSpPr>
      <dsp:spPr>
        <a:xfrm>
          <a:off x="1877369" y="3475"/>
          <a:ext cx="4732020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Proposed Leadership Team</a:t>
          </a:r>
        </a:p>
      </dsp:txBody>
      <dsp:txXfrm>
        <a:off x="1877369" y="3475"/>
        <a:ext cx="4732020" cy="1625428"/>
      </dsp:txXfrm>
    </dsp:sp>
    <dsp:sp modelId="{A22DD6D3-E290-4AE5-92DB-4A9444ADB03F}">
      <dsp:nvSpPr>
        <dsp:cNvPr id="0" name=""/>
        <dsp:cNvSpPr/>
      </dsp:nvSpPr>
      <dsp:spPr>
        <a:xfrm>
          <a:off x="6609389" y="70085"/>
          <a:ext cx="3904375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Area Dean </a:t>
          </a:r>
          <a:r>
            <a:rPr lang="en-US" sz="1300" kern="1200"/>
            <a:t>– appointed by the Bishop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Area Lay Chair </a:t>
          </a:r>
          <a:r>
            <a:rPr lang="en-US" sz="1300" kern="1200"/>
            <a:t>– elected by Deanery Synod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Assistant Area Dean </a:t>
          </a:r>
          <a:r>
            <a:rPr lang="en-US" sz="1300" kern="1200"/>
            <a:t>– appointed by the Bishop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Additional members </a:t>
          </a:r>
          <a:r>
            <a:rPr lang="en-US" sz="1300" kern="1200"/>
            <a:t>who are lay or ordained</a:t>
          </a:r>
        </a:p>
      </dsp:txBody>
      <dsp:txXfrm>
        <a:off x="6609389" y="70085"/>
        <a:ext cx="3904375" cy="1625428"/>
      </dsp:txXfrm>
    </dsp:sp>
    <dsp:sp modelId="{A383D315-87E1-4AA5-BA02-95D7906EC7DA}">
      <dsp:nvSpPr>
        <dsp:cNvPr id="0" name=""/>
        <dsp:cNvSpPr/>
      </dsp:nvSpPr>
      <dsp:spPr>
        <a:xfrm>
          <a:off x="0" y="2035260"/>
          <a:ext cx="10515600" cy="162542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B59D6A-84F3-44A2-B28A-A9E4EE83CBE0}">
      <dsp:nvSpPr>
        <dsp:cNvPr id="0" name=""/>
        <dsp:cNvSpPr/>
      </dsp:nvSpPr>
      <dsp:spPr>
        <a:xfrm>
          <a:off x="491691" y="2400982"/>
          <a:ext cx="893985" cy="89398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BCDB89E-C8EE-450C-B107-EA8B800FEC04}">
      <dsp:nvSpPr>
        <dsp:cNvPr id="0" name=""/>
        <dsp:cNvSpPr/>
      </dsp:nvSpPr>
      <dsp:spPr>
        <a:xfrm>
          <a:off x="1877369" y="2035260"/>
          <a:ext cx="4732020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Support for the Deanery Team</a:t>
          </a:r>
        </a:p>
      </dsp:txBody>
      <dsp:txXfrm>
        <a:off x="1877369" y="2035260"/>
        <a:ext cx="4732020" cy="1625428"/>
      </dsp:txXfrm>
    </dsp:sp>
    <dsp:sp modelId="{E4FC44CC-9420-4F27-AFD5-D34ED378738C}">
      <dsp:nvSpPr>
        <dsp:cNvPr id="0" name=""/>
        <dsp:cNvSpPr/>
      </dsp:nvSpPr>
      <dsp:spPr>
        <a:xfrm>
          <a:off x="6609389" y="2035260"/>
          <a:ext cx="3904375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Transition accompanier: </a:t>
          </a:r>
          <a:r>
            <a:rPr lang="en-US" sz="1300" kern="1200"/>
            <a:t>help and training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/>
            <a:t>Increased Archdeacon support</a:t>
          </a:r>
          <a:endParaRPr lang="en-GB" sz="1300" kern="1200"/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£10k a year in </a:t>
          </a:r>
          <a:r>
            <a:rPr lang="en-GB" sz="1300" b="1" kern="1200"/>
            <a:t>transition funding</a:t>
          </a:r>
          <a:r>
            <a:rPr lang="en-GB" sz="1300" kern="1200"/>
            <a:t> per Area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Potential access to project funding</a:t>
          </a:r>
          <a:endParaRPr lang="en-US" sz="1300" kern="1200"/>
        </a:p>
      </dsp:txBody>
      <dsp:txXfrm>
        <a:off x="6609389" y="2035260"/>
        <a:ext cx="3904375" cy="1625428"/>
      </dsp:txXfrm>
    </dsp:sp>
    <dsp:sp modelId="{7A6ABCEC-7A18-43DD-9DCC-0D494DB42A82}">
      <dsp:nvSpPr>
        <dsp:cNvPr id="0" name=""/>
        <dsp:cNvSpPr/>
      </dsp:nvSpPr>
      <dsp:spPr>
        <a:xfrm>
          <a:off x="0" y="4070521"/>
          <a:ext cx="10515600" cy="162542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CF688E-01F8-45FA-ABCB-91AA5E99B645}">
      <dsp:nvSpPr>
        <dsp:cNvPr id="0" name=""/>
        <dsp:cNvSpPr/>
      </dsp:nvSpPr>
      <dsp:spPr>
        <a:xfrm>
          <a:off x="491691" y="4432767"/>
          <a:ext cx="893985" cy="89398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1FFC43-E33F-4E94-B6B2-EFA0B795D8E2}">
      <dsp:nvSpPr>
        <dsp:cNvPr id="0" name=""/>
        <dsp:cNvSpPr/>
      </dsp:nvSpPr>
      <dsp:spPr>
        <a:xfrm>
          <a:off x="1877369" y="4067046"/>
          <a:ext cx="4732020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/>
            <a:t>Role Descriptions</a:t>
          </a:r>
          <a:endParaRPr lang="en-US" sz="2200" b="0" kern="1200"/>
        </a:p>
      </dsp:txBody>
      <dsp:txXfrm>
        <a:off x="1877369" y="4067046"/>
        <a:ext cx="4732020" cy="1625428"/>
      </dsp:txXfrm>
    </dsp:sp>
    <dsp:sp modelId="{F73AECC2-E690-4B48-A3EA-FF00D4797F6F}">
      <dsp:nvSpPr>
        <dsp:cNvPr id="0" name=""/>
        <dsp:cNvSpPr/>
      </dsp:nvSpPr>
      <dsp:spPr>
        <a:xfrm>
          <a:off x="6609389" y="4067046"/>
          <a:ext cx="3904375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Every role - existing or new - will have a clear </a:t>
          </a:r>
          <a:r>
            <a:rPr lang="en-GB" sz="1300" b="1" kern="1200"/>
            <a:t>Role Description</a:t>
          </a:r>
          <a:r>
            <a:rPr lang="en-GB" sz="1300" kern="1200"/>
            <a:t>, so people know their responsibilities, can be selected fairly, and receive the right training.</a:t>
          </a:r>
          <a:endParaRPr lang="en-US" sz="1300" kern="1200"/>
        </a:p>
      </dsp:txBody>
      <dsp:txXfrm>
        <a:off x="6609389" y="4067046"/>
        <a:ext cx="3904375" cy="16254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37520-0767-4F04-8461-E4991B23B77E}">
      <dsp:nvSpPr>
        <dsp:cNvPr id="0" name=""/>
        <dsp:cNvSpPr/>
      </dsp:nvSpPr>
      <dsp:spPr>
        <a:xfrm>
          <a:off x="0" y="50353"/>
          <a:ext cx="10515600" cy="1625428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195FF-1C74-4910-B615-EB35D1B480C3}">
      <dsp:nvSpPr>
        <dsp:cNvPr id="0" name=""/>
        <dsp:cNvSpPr/>
      </dsp:nvSpPr>
      <dsp:spPr>
        <a:xfrm>
          <a:off x="491691" y="369197"/>
          <a:ext cx="893985" cy="89398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07E3C03-BE5A-49C4-95D0-868F23C48957}">
      <dsp:nvSpPr>
        <dsp:cNvPr id="0" name=""/>
        <dsp:cNvSpPr/>
      </dsp:nvSpPr>
      <dsp:spPr>
        <a:xfrm>
          <a:off x="1877369" y="3475"/>
          <a:ext cx="4732020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Reducing the Deaneries</a:t>
          </a:r>
        </a:p>
      </dsp:txBody>
      <dsp:txXfrm>
        <a:off x="1877369" y="3475"/>
        <a:ext cx="4732020" cy="1625428"/>
      </dsp:txXfrm>
    </dsp:sp>
    <dsp:sp modelId="{A22DD6D3-E290-4AE5-92DB-4A9444ADB03F}">
      <dsp:nvSpPr>
        <dsp:cNvPr id="0" name=""/>
        <dsp:cNvSpPr/>
      </dsp:nvSpPr>
      <dsp:spPr>
        <a:xfrm>
          <a:off x="6609389" y="70085"/>
          <a:ext cx="3904375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Reduction from 18 to 13 New Areas (See the map on the next slide)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Many possible configurations were proposed ranging from 8 to 14</a:t>
          </a:r>
        </a:p>
      </dsp:txBody>
      <dsp:txXfrm>
        <a:off x="6609389" y="70085"/>
        <a:ext cx="3904375" cy="1625428"/>
      </dsp:txXfrm>
    </dsp:sp>
    <dsp:sp modelId="{A383D315-87E1-4AA5-BA02-95D7906EC7DA}">
      <dsp:nvSpPr>
        <dsp:cNvPr id="0" name=""/>
        <dsp:cNvSpPr/>
      </dsp:nvSpPr>
      <dsp:spPr>
        <a:xfrm>
          <a:off x="0" y="2035260"/>
          <a:ext cx="10515600" cy="1625428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B59D6A-84F3-44A2-B28A-A9E4EE83CBE0}">
      <dsp:nvSpPr>
        <dsp:cNvPr id="0" name=""/>
        <dsp:cNvSpPr/>
      </dsp:nvSpPr>
      <dsp:spPr>
        <a:xfrm>
          <a:off x="491691" y="2400982"/>
          <a:ext cx="893985" cy="89398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BCDB89E-C8EE-450C-B107-EA8B800FEC04}">
      <dsp:nvSpPr>
        <dsp:cNvPr id="0" name=""/>
        <dsp:cNvSpPr/>
      </dsp:nvSpPr>
      <dsp:spPr>
        <a:xfrm>
          <a:off x="1877369" y="2035260"/>
          <a:ext cx="4732020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Configuring the New Areas</a:t>
          </a:r>
        </a:p>
      </dsp:txBody>
      <dsp:txXfrm>
        <a:off x="1877369" y="2035260"/>
        <a:ext cx="4732020" cy="1625428"/>
      </dsp:txXfrm>
    </dsp:sp>
    <dsp:sp modelId="{E4FC44CC-9420-4F27-AFD5-D34ED378738C}">
      <dsp:nvSpPr>
        <dsp:cNvPr id="0" name=""/>
        <dsp:cNvSpPr/>
      </dsp:nvSpPr>
      <dsp:spPr>
        <a:xfrm>
          <a:off x="6609389" y="2035260"/>
          <a:ext cx="3904375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Criteria used included: </a:t>
          </a:r>
          <a:r>
            <a:rPr lang="en-GB" sz="1300" b="0" i="0" kern="1200"/>
            <a:t>comparable parish numbers, population, land size, Index of Multiple Deprivation  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kern="1200"/>
            <a:t>Local Authority boundaries were also considered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kern="1200"/>
            <a:t>The two Archdeaconry boundaries are intact</a:t>
          </a:r>
          <a:endParaRPr lang="en-US" sz="1300" kern="1200"/>
        </a:p>
      </dsp:txBody>
      <dsp:txXfrm>
        <a:off x="6609389" y="2035260"/>
        <a:ext cx="3904375" cy="1625428"/>
      </dsp:txXfrm>
    </dsp:sp>
    <dsp:sp modelId="{7A6ABCEC-7A18-43DD-9DCC-0D494DB42A82}">
      <dsp:nvSpPr>
        <dsp:cNvPr id="0" name=""/>
        <dsp:cNvSpPr/>
      </dsp:nvSpPr>
      <dsp:spPr>
        <a:xfrm>
          <a:off x="0" y="4070521"/>
          <a:ext cx="10515600" cy="1625428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CF688E-01F8-45FA-ABCB-91AA5E99B645}">
      <dsp:nvSpPr>
        <dsp:cNvPr id="0" name=""/>
        <dsp:cNvSpPr/>
      </dsp:nvSpPr>
      <dsp:spPr>
        <a:xfrm>
          <a:off x="491691" y="4432767"/>
          <a:ext cx="893985" cy="89398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1FFC43-E33F-4E94-B6B2-EFA0B795D8E2}">
      <dsp:nvSpPr>
        <dsp:cNvPr id="0" name=""/>
        <dsp:cNvSpPr/>
      </dsp:nvSpPr>
      <dsp:spPr>
        <a:xfrm>
          <a:off x="1877369" y="4067046"/>
          <a:ext cx="4732020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/>
            <a:t>New Area Names</a:t>
          </a:r>
          <a:endParaRPr lang="en-US" sz="2200" b="0" kern="1200"/>
        </a:p>
      </dsp:txBody>
      <dsp:txXfrm>
        <a:off x="1877369" y="4067046"/>
        <a:ext cx="4732020" cy="1625428"/>
      </dsp:txXfrm>
    </dsp:sp>
    <dsp:sp modelId="{F73AECC2-E690-4B48-A3EA-FF00D4797F6F}">
      <dsp:nvSpPr>
        <dsp:cNvPr id="0" name=""/>
        <dsp:cNvSpPr/>
      </dsp:nvSpPr>
      <dsp:spPr>
        <a:xfrm>
          <a:off x="6609389" y="4067046"/>
          <a:ext cx="3904375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Every existing Deanery to be changed in some way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CODENAMES used during initial discussions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New names proposed linked to Geographical location (see the separate slide)</a:t>
          </a:r>
        </a:p>
      </dsp:txBody>
      <dsp:txXfrm>
        <a:off x="6609389" y="4067046"/>
        <a:ext cx="3904375" cy="16254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37520-0767-4F04-8461-E4991B23B77E}">
      <dsp:nvSpPr>
        <dsp:cNvPr id="0" name=""/>
        <dsp:cNvSpPr/>
      </dsp:nvSpPr>
      <dsp:spPr>
        <a:xfrm>
          <a:off x="0" y="50353"/>
          <a:ext cx="10515600" cy="1625428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195FF-1C74-4910-B615-EB35D1B480C3}">
      <dsp:nvSpPr>
        <dsp:cNvPr id="0" name=""/>
        <dsp:cNvSpPr/>
      </dsp:nvSpPr>
      <dsp:spPr>
        <a:xfrm>
          <a:off x="491691" y="369197"/>
          <a:ext cx="893985" cy="89398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07E3C03-BE5A-49C4-95D0-868F23C48957}">
      <dsp:nvSpPr>
        <dsp:cNvPr id="0" name=""/>
        <dsp:cNvSpPr/>
      </dsp:nvSpPr>
      <dsp:spPr>
        <a:xfrm>
          <a:off x="1877369" y="3475"/>
          <a:ext cx="4732020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Which Area will we be part of?</a:t>
          </a:r>
        </a:p>
      </dsp:txBody>
      <dsp:txXfrm>
        <a:off x="1877369" y="3475"/>
        <a:ext cx="4732020" cy="1625428"/>
      </dsp:txXfrm>
    </dsp:sp>
    <dsp:sp modelId="{A22DD6D3-E290-4AE5-92DB-4A9444ADB03F}">
      <dsp:nvSpPr>
        <dsp:cNvPr id="0" name=""/>
        <dsp:cNvSpPr/>
      </dsp:nvSpPr>
      <dsp:spPr>
        <a:xfrm>
          <a:off x="6609389" y="70085"/>
          <a:ext cx="3904375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i="0" u="none" kern="1200"/>
            <a:t>Multi-parish benefices </a:t>
          </a:r>
          <a:r>
            <a:rPr lang="en-GB" sz="1300" b="0" i="0" u="none" kern="1200"/>
            <a:t>and shared-clergy arrangements stay together</a:t>
          </a:r>
          <a:endParaRPr lang="en-US" sz="1300" kern="1200"/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u="none" kern="1200"/>
            <a:t>We need your help to make sure </a:t>
          </a:r>
          <a:r>
            <a:rPr lang="en-GB" sz="1300" b="1" i="0" u="none" kern="1200"/>
            <a:t>local collaboration, and shared missional contexts </a:t>
          </a:r>
          <a:r>
            <a:rPr lang="en-GB" sz="1300" b="0" i="0" u="none" kern="1200"/>
            <a:t>are not impacted</a:t>
          </a:r>
          <a:r>
            <a:rPr lang="en-GB" sz="1300" b="1" i="0" u="none" kern="1200"/>
            <a:t> </a:t>
          </a:r>
          <a:endParaRPr lang="en-GB" sz="1300" b="0" i="0" u="none" kern="1200"/>
        </a:p>
      </dsp:txBody>
      <dsp:txXfrm>
        <a:off x="6609389" y="70085"/>
        <a:ext cx="3904375" cy="1625428"/>
      </dsp:txXfrm>
    </dsp:sp>
    <dsp:sp modelId="{A383D315-87E1-4AA5-BA02-95D7906EC7DA}">
      <dsp:nvSpPr>
        <dsp:cNvPr id="0" name=""/>
        <dsp:cNvSpPr/>
      </dsp:nvSpPr>
      <dsp:spPr>
        <a:xfrm>
          <a:off x="0" y="2035260"/>
          <a:ext cx="10515600" cy="1625428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B59D6A-84F3-44A2-B28A-A9E4EE83CBE0}">
      <dsp:nvSpPr>
        <dsp:cNvPr id="0" name=""/>
        <dsp:cNvSpPr/>
      </dsp:nvSpPr>
      <dsp:spPr>
        <a:xfrm>
          <a:off x="491691" y="2400982"/>
          <a:ext cx="893985" cy="89398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BCDB89E-C8EE-450C-B107-EA8B800FEC04}">
      <dsp:nvSpPr>
        <dsp:cNvPr id="0" name=""/>
        <dsp:cNvSpPr/>
      </dsp:nvSpPr>
      <dsp:spPr>
        <a:xfrm>
          <a:off x="1877369" y="2035260"/>
          <a:ext cx="4732020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Who will we be with?</a:t>
          </a:r>
        </a:p>
      </dsp:txBody>
      <dsp:txXfrm>
        <a:off x="1877369" y="2035260"/>
        <a:ext cx="4732020" cy="1625428"/>
      </dsp:txXfrm>
    </dsp:sp>
    <dsp:sp modelId="{E4FC44CC-9420-4F27-AFD5-D34ED378738C}">
      <dsp:nvSpPr>
        <dsp:cNvPr id="0" name=""/>
        <dsp:cNvSpPr/>
      </dsp:nvSpPr>
      <dsp:spPr>
        <a:xfrm>
          <a:off x="6609389" y="2035260"/>
          <a:ext cx="3904375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u="none" kern="1200"/>
            <a:t>A </a:t>
          </a:r>
          <a:r>
            <a:rPr lang="en-GB" sz="1300" b="0" i="0" kern="1200">
              <a:hlinkClick xmlns:r="http://schemas.openxmlformats.org/officeDocument/2006/relationships" r:id="rId3"/>
            </a:rPr>
            <a:t>searchable online table</a:t>
          </a:r>
          <a:r>
            <a:rPr lang="en-GB" sz="1300" b="0" i="0" u="none" kern="1200"/>
            <a:t> of all 262 parishes showing their current Deanery and proposed new Area 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u="none" kern="1200"/>
            <a:t>An </a:t>
          </a:r>
          <a:r>
            <a:rPr lang="en-GB" sz="1300" b="0" i="0" kern="1200">
              <a:hlinkClick xmlns:r="http://schemas.openxmlformats.org/officeDocument/2006/relationships" r:id="rId4"/>
            </a:rPr>
            <a:t>interactive online map</a:t>
          </a:r>
          <a:r>
            <a:rPr lang="en-GB" sz="1300" b="0" i="0" u="none" kern="1200"/>
            <a:t> so you can see where your own parish sits, who you stay with, who joins and who leaves</a:t>
          </a:r>
        </a:p>
      </dsp:txBody>
      <dsp:txXfrm>
        <a:off x="6609389" y="2035260"/>
        <a:ext cx="3904375" cy="1625428"/>
      </dsp:txXfrm>
    </dsp:sp>
    <dsp:sp modelId="{7A6ABCEC-7A18-43DD-9DCC-0D494DB42A82}">
      <dsp:nvSpPr>
        <dsp:cNvPr id="0" name=""/>
        <dsp:cNvSpPr/>
      </dsp:nvSpPr>
      <dsp:spPr>
        <a:xfrm>
          <a:off x="0" y="4070521"/>
          <a:ext cx="10515600" cy="1625428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CF688E-01F8-45FA-ABCB-91AA5E99B645}">
      <dsp:nvSpPr>
        <dsp:cNvPr id="0" name=""/>
        <dsp:cNvSpPr/>
      </dsp:nvSpPr>
      <dsp:spPr>
        <a:xfrm>
          <a:off x="491691" y="4432767"/>
          <a:ext cx="893985" cy="89398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1FFC43-E33F-4E94-B6B2-EFA0B795D8E2}">
      <dsp:nvSpPr>
        <dsp:cNvPr id="0" name=""/>
        <dsp:cNvSpPr/>
      </dsp:nvSpPr>
      <dsp:spPr>
        <a:xfrm>
          <a:off x="1877369" y="4067046"/>
          <a:ext cx="4732020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/>
            <a:t>How will we continue to be represented?</a:t>
          </a:r>
          <a:endParaRPr lang="en-US" sz="2200" b="0" kern="1200"/>
        </a:p>
      </dsp:txBody>
      <dsp:txXfrm>
        <a:off x="1877369" y="4067046"/>
        <a:ext cx="4732020" cy="1625428"/>
      </dsp:txXfrm>
    </dsp:sp>
    <dsp:sp modelId="{F73AECC2-E690-4B48-A3EA-FF00D4797F6F}">
      <dsp:nvSpPr>
        <dsp:cNvPr id="0" name=""/>
        <dsp:cNvSpPr/>
      </dsp:nvSpPr>
      <dsp:spPr>
        <a:xfrm>
          <a:off x="6609389" y="4067046"/>
          <a:ext cx="3904375" cy="1625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2024" tIns="172024" rIns="172024" bIns="172024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u="none" kern="1200"/>
            <a:t>Existing Deanery Synod reps will </a:t>
          </a:r>
          <a:r>
            <a:rPr lang="en-GB" sz="1300" b="1" i="0" u="none" kern="1200"/>
            <a:t>continue</a:t>
          </a:r>
          <a:r>
            <a:rPr lang="en-GB" sz="1300" b="0" i="0" u="none" kern="1200"/>
            <a:t> to represent you in a new Area Deanery Synod</a:t>
          </a:r>
          <a:endParaRPr lang="en-US" sz="1300" kern="1200"/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u="none" kern="1200"/>
            <a:t>Diocesan Synod representation will change but we believe it is possible to generate </a:t>
          </a:r>
          <a:r>
            <a:rPr lang="en-GB" sz="1300" b="1" i="0" u="none" kern="1200"/>
            <a:t>identical representation </a:t>
          </a:r>
          <a:r>
            <a:rPr lang="en-GB" sz="1300" b="0" i="0" u="none" kern="1200"/>
            <a:t>under the new Areas as under the existing Deaneries</a:t>
          </a:r>
        </a:p>
      </dsp:txBody>
      <dsp:txXfrm>
        <a:off x="6609389" y="4067046"/>
        <a:ext cx="3904375" cy="16254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37520-0767-4F04-8461-E4991B23B77E}">
      <dsp:nvSpPr>
        <dsp:cNvPr id="0" name=""/>
        <dsp:cNvSpPr/>
      </dsp:nvSpPr>
      <dsp:spPr>
        <a:xfrm>
          <a:off x="0" y="34535"/>
          <a:ext cx="10515600" cy="94691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195FF-1C74-4910-B615-EB35D1B480C3}">
      <dsp:nvSpPr>
        <dsp:cNvPr id="0" name=""/>
        <dsp:cNvSpPr/>
      </dsp:nvSpPr>
      <dsp:spPr>
        <a:xfrm>
          <a:off x="286442" y="220282"/>
          <a:ext cx="520803" cy="52080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07E3C03-BE5A-49C4-95D0-868F23C48957}">
      <dsp:nvSpPr>
        <dsp:cNvPr id="0" name=""/>
        <dsp:cNvSpPr/>
      </dsp:nvSpPr>
      <dsp:spPr>
        <a:xfrm>
          <a:off x="1093688" y="7226"/>
          <a:ext cx="4732020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Phase 1 Consultation</a:t>
          </a:r>
        </a:p>
      </dsp:txBody>
      <dsp:txXfrm>
        <a:off x="1093688" y="7226"/>
        <a:ext cx="4732020" cy="946916"/>
      </dsp:txXfrm>
    </dsp:sp>
    <dsp:sp modelId="{A22DD6D3-E290-4AE5-92DB-4A9444ADB03F}">
      <dsp:nvSpPr>
        <dsp:cNvPr id="0" name=""/>
        <dsp:cNvSpPr/>
      </dsp:nvSpPr>
      <dsp:spPr>
        <a:xfrm>
          <a:off x="5825708" y="46031"/>
          <a:ext cx="4688822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/>
            <a:t>Feedback </a:t>
          </a:r>
          <a:r>
            <a:rPr lang="en-US" sz="1300" b="0" kern="1200">
              <a:sym typeface="Wingdings" panose="05000000000000000000" pitchFamily="2" charset="2"/>
            </a:rPr>
            <a:t></a:t>
          </a:r>
          <a:r>
            <a:rPr lang="en-US" sz="1300" b="0" kern="1200"/>
            <a:t> Bishop Mark and his senior team.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/>
            <a:t>Options: move to phase 2 or pause.</a:t>
          </a:r>
        </a:p>
      </dsp:txBody>
      <dsp:txXfrm>
        <a:off x="5825708" y="46031"/>
        <a:ext cx="4688822" cy="946916"/>
      </dsp:txXfrm>
    </dsp:sp>
    <dsp:sp modelId="{C08C0F40-1F85-481C-9258-BC58160EA0A2}">
      <dsp:nvSpPr>
        <dsp:cNvPr id="0" name=""/>
        <dsp:cNvSpPr/>
      </dsp:nvSpPr>
      <dsp:spPr>
        <a:xfrm>
          <a:off x="0" y="1190871"/>
          <a:ext cx="10515600" cy="94691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1B9302-CCDE-4408-880F-6EE31A481AEE}">
      <dsp:nvSpPr>
        <dsp:cNvPr id="0" name=""/>
        <dsp:cNvSpPr/>
      </dsp:nvSpPr>
      <dsp:spPr>
        <a:xfrm>
          <a:off x="286442" y="1403928"/>
          <a:ext cx="520803" cy="52080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F202E1E-8A21-47A9-BFC7-2CB6ABF114E8}">
      <dsp:nvSpPr>
        <dsp:cNvPr id="0" name=""/>
        <dsp:cNvSpPr/>
      </dsp:nvSpPr>
      <dsp:spPr>
        <a:xfrm>
          <a:off x="1093688" y="1190871"/>
          <a:ext cx="4732020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Phase 2 Bishop’s Pastoral Order</a:t>
          </a:r>
          <a:endParaRPr lang="en-GB" sz="1100" b="0" kern="1200"/>
        </a:p>
      </dsp:txBody>
      <dsp:txXfrm>
        <a:off x="1093688" y="1190871"/>
        <a:ext cx="4732020" cy="946916"/>
      </dsp:txXfrm>
    </dsp:sp>
    <dsp:sp modelId="{AC09D864-4442-4E3E-93A2-8C2DB9880C45}">
      <dsp:nvSpPr>
        <dsp:cNvPr id="0" name=""/>
        <dsp:cNvSpPr/>
      </dsp:nvSpPr>
      <dsp:spPr>
        <a:xfrm>
          <a:off x="5825708" y="1190871"/>
          <a:ext cx="4688822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kern="1200"/>
            <a:t>Proposed timeline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kern="1200"/>
            <a:t>The legal </a:t>
          </a:r>
          <a:r>
            <a:rPr lang="en-US" sz="1300" b="0" kern="1200"/>
            <a:t>document is signed </a:t>
          </a:r>
          <a:r>
            <a:rPr lang="en-GB" sz="1300" b="0" i="0" kern="1200">
              <a:effectLst/>
              <a:latin typeface="+mn-lt"/>
              <a:ea typeface="+mn-ea"/>
              <a:cs typeface="+mn-cs"/>
            </a:rPr>
            <a:t>by 31 Oct 2026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i="0" kern="1200">
              <a:effectLst/>
              <a:latin typeface="+mn-lt"/>
              <a:ea typeface="+mn-ea"/>
              <a:cs typeface="+mn-cs"/>
            </a:rPr>
            <a:t>New arrangements start on 1 Nov 2026</a:t>
          </a:r>
          <a:r>
            <a:rPr lang="en-GB" sz="1300" b="0" i="0" kern="1200">
              <a:effectLst/>
              <a:latin typeface="+mn-lt"/>
              <a:ea typeface="+mn-ea"/>
              <a:cs typeface="+mn-cs"/>
            </a:rPr>
            <a:t>.</a:t>
          </a:r>
          <a:endParaRPr lang="en-US" sz="1300" b="0" kern="1200"/>
        </a:p>
      </dsp:txBody>
      <dsp:txXfrm>
        <a:off x="5825708" y="1190871"/>
        <a:ext cx="4688822" cy="946916"/>
      </dsp:txXfrm>
    </dsp:sp>
    <dsp:sp modelId="{031A83AC-B165-4AD9-892A-848F8ECE7358}">
      <dsp:nvSpPr>
        <dsp:cNvPr id="0" name=""/>
        <dsp:cNvSpPr/>
      </dsp:nvSpPr>
      <dsp:spPr>
        <a:xfrm>
          <a:off x="0" y="2374516"/>
          <a:ext cx="10515600" cy="94691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F72214-6802-4B20-8CFC-701C5A473224}">
      <dsp:nvSpPr>
        <dsp:cNvPr id="0" name=""/>
        <dsp:cNvSpPr/>
      </dsp:nvSpPr>
      <dsp:spPr>
        <a:xfrm>
          <a:off x="286442" y="2587573"/>
          <a:ext cx="520803" cy="52080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AAC4BFC-E09A-4661-B270-38FD89562EB6}">
      <dsp:nvSpPr>
        <dsp:cNvPr id="0" name=""/>
        <dsp:cNvSpPr/>
      </dsp:nvSpPr>
      <dsp:spPr>
        <a:xfrm>
          <a:off x="1093688" y="2374516"/>
          <a:ext cx="4732020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/>
            <a:t>Phase 3 Interim arrangements</a:t>
          </a:r>
        </a:p>
      </dsp:txBody>
      <dsp:txXfrm>
        <a:off x="1093688" y="2374516"/>
        <a:ext cx="4732020" cy="946916"/>
      </dsp:txXfrm>
    </dsp:sp>
    <dsp:sp modelId="{406AAFF2-70E1-4141-86DE-05D8535FEF7E}">
      <dsp:nvSpPr>
        <dsp:cNvPr id="0" name=""/>
        <dsp:cNvSpPr/>
      </dsp:nvSpPr>
      <dsp:spPr>
        <a:xfrm>
          <a:off x="5825708" y="2374516"/>
          <a:ext cx="4688822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u="none" strike="noStrike" kern="1200">
              <a:effectLst/>
              <a:latin typeface="+mn-lt"/>
              <a:ea typeface="+mn-ea"/>
              <a:cs typeface="+mn-cs"/>
            </a:rPr>
            <a:t>Interim arrangements to keep things running as they are. 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u="none" strike="noStrike" kern="1200">
              <a:effectLst/>
              <a:latin typeface="+mn-lt"/>
              <a:ea typeface="+mn-ea"/>
              <a:cs typeface="+mn-cs"/>
            </a:rPr>
            <a:t>Interim Area Dean, Interim Assistant Area Dean and Interim Area Lay Chair, </a:t>
          </a:r>
          <a:r>
            <a:rPr lang="en-GB" sz="1300" b="1" i="0" u="none" strike="noStrike" kern="1200">
              <a:effectLst/>
              <a:latin typeface="+mn-lt"/>
              <a:ea typeface="+mn-ea"/>
              <a:cs typeface="+mn-cs"/>
            </a:rPr>
            <a:t>carrying on the existing roles but for the new Area boundaries</a:t>
          </a:r>
          <a:endParaRPr lang="en-GB" sz="1300" kern="1200"/>
        </a:p>
      </dsp:txBody>
      <dsp:txXfrm>
        <a:off x="5825708" y="2374516"/>
        <a:ext cx="4688822" cy="946916"/>
      </dsp:txXfrm>
    </dsp:sp>
    <dsp:sp modelId="{A383D315-87E1-4AA5-BA02-95D7906EC7DA}">
      <dsp:nvSpPr>
        <dsp:cNvPr id="0" name=""/>
        <dsp:cNvSpPr/>
      </dsp:nvSpPr>
      <dsp:spPr>
        <a:xfrm>
          <a:off x="0" y="3571409"/>
          <a:ext cx="10515600" cy="94691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B59D6A-84F3-44A2-B28A-A9E4EE83CBE0}">
      <dsp:nvSpPr>
        <dsp:cNvPr id="0" name=""/>
        <dsp:cNvSpPr/>
      </dsp:nvSpPr>
      <dsp:spPr>
        <a:xfrm>
          <a:off x="286442" y="3771218"/>
          <a:ext cx="520803" cy="52080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BCDB89E-C8EE-450C-B107-EA8B800FEC04}">
      <dsp:nvSpPr>
        <dsp:cNvPr id="0" name=""/>
        <dsp:cNvSpPr/>
      </dsp:nvSpPr>
      <dsp:spPr>
        <a:xfrm>
          <a:off x="1093688" y="3558162"/>
          <a:ext cx="4732020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Phase 4 Transition</a:t>
          </a:r>
        </a:p>
      </dsp:txBody>
      <dsp:txXfrm>
        <a:off x="1093688" y="3558162"/>
        <a:ext cx="4732020" cy="946916"/>
      </dsp:txXfrm>
    </dsp:sp>
    <dsp:sp modelId="{E4FC44CC-9420-4F27-AFD5-D34ED378738C}">
      <dsp:nvSpPr>
        <dsp:cNvPr id="0" name=""/>
        <dsp:cNvSpPr/>
      </dsp:nvSpPr>
      <dsp:spPr>
        <a:xfrm>
          <a:off x="5825708" y="3558162"/>
          <a:ext cx="4688822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0" kern="1200"/>
            <a:t>A few Areas will </a:t>
          </a:r>
          <a:r>
            <a:rPr lang="en-US" sz="1300" b="1" kern="1200"/>
            <a:t>pilot</a:t>
          </a:r>
          <a:r>
            <a:rPr lang="en-GB" sz="1300" b="0" i="0" kern="1200"/>
            <a:t> the process in 2027, working with a Transition Accompanier to define the leadership structure, agree Role Descriptions and appoint permanent roles. </a:t>
          </a:r>
          <a:endParaRPr lang="en-US" sz="1300" b="0" kern="1200"/>
        </a:p>
      </dsp:txBody>
      <dsp:txXfrm>
        <a:off x="5825708" y="3558162"/>
        <a:ext cx="4688822" cy="946916"/>
      </dsp:txXfrm>
    </dsp:sp>
    <dsp:sp modelId="{7A6ABCEC-7A18-43DD-9DCC-0D494DB42A82}">
      <dsp:nvSpPr>
        <dsp:cNvPr id="0" name=""/>
        <dsp:cNvSpPr/>
      </dsp:nvSpPr>
      <dsp:spPr>
        <a:xfrm>
          <a:off x="0" y="4749033"/>
          <a:ext cx="10515600" cy="94691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CF688E-01F8-45FA-ABCB-91AA5E99B645}">
      <dsp:nvSpPr>
        <dsp:cNvPr id="0" name=""/>
        <dsp:cNvSpPr/>
      </dsp:nvSpPr>
      <dsp:spPr>
        <a:xfrm>
          <a:off x="286442" y="4954863"/>
          <a:ext cx="520803" cy="52080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91FFC43-E33F-4E94-B6B2-EFA0B795D8E2}">
      <dsp:nvSpPr>
        <dsp:cNvPr id="0" name=""/>
        <dsp:cNvSpPr/>
      </dsp:nvSpPr>
      <dsp:spPr>
        <a:xfrm>
          <a:off x="1093688" y="4741807"/>
          <a:ext cx="4732020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/>
            <a:t>Phase 5 Implementation</a:t>
          </a:r>
          <a:endParaRPr lang="en-US" sz="2200" b="0" kern="1200"/>
        </a:p>
      </dsp:txBody>
      <dsp:txXfrm>
        <a:off x="1093688" y="4741807"/>
        <a:ext cx="4732020" cy="946916"/>
      </dsp:txXfrm>
    </dsp:sp>
    <dsp:sp modelId="{F73AECC2-E690-4B48-A3EA-FF00D4797F6F}">
      <dsp:nvSpPr>
        <dsp:cNvPr id="0" name=""/>
        <dsp:cNvSpPr/>
      </dsp:nvSpPr>
      <dsp:spPr>
        <a:xfrm>
          <a:off x="5826777" y="4749033"/>
          <a:ext cx="4688822" cy="94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215" tIns="100215" rIns="100215" bIns="100215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i="0" kern="1200"/>
            <a:t>New Area Leadership Teams start operating</a:t>
          </a:r>
          <a:endParaRPr lang="en-GB" sz="1300" b="0" i="0" kern="1200"/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0" i="0" kern="1200"/>
            <a:t>Pilot evaluation </a:t>
          </a:r>
          <a:r>
            <a:rPr lang="en-GB" sz="1300" b="0" i="0" kern="1200">
              <a:sym typeface="Wingdings" panose="05000000000000000000" pitchFamily="2" charset="2"/>
            </a:rPr>
            <a:t> </a:t>
          </a:r>
          <a:r>
            <a:rPr lang="en-GB" sz="1300" b="0" i="0" kern="1200"/>
            <a:t>rolling out to remaining Areas during </a:t>
          </a:r>
          <a:r>
            <a:rPr lang="en-GB" sz="1300" b="1" i="0" kern="1200"/>
            <a:t>2028 and 2029</a:t>
          </a:r>
          <a:r>
            <a:rPr lang="en-GB" sz="1300" b="0" i="0" kern="1200"/>
            <a:t>.</a:t>
          </a:r>
          <a:endParaRPr lang="en-US" sz="1300" kern="1200"/>
        </a:p>
      </dsp:txBody>
      <dsp:txXfrm>
        <a:off x="5826777" y="4749033"/>
        <a:ext cx="4688822" cy="9469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#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#3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#4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#5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411ED-7D95-4301-A6B6-76FA28BDB1CA}" type="datetimeFigureOut">
              <a:rPr lang="en-GB" smtClean="0"/>
              <a:t>20/08/2026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9995D2-BEDC-4C47-8D75-7EAAF927D5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107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95D2-BEDC-4C47-8D75-7EAAF927D54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993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GB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GB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9995D2-BEDC-4C47-8D75-7EAAF927D547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050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95E58-646D-4542-988B-8321096F0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000" b="1" i="0" baseline="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E8D1D-620B-4CDA-A821-D4CA23C0FF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500" baseline="0"/>
            </a:lvl1pPr>
            <a:lvl2pPr marL="342896" indent="0" algn="ctr">
              <a:buNone/>
              <a:defRPr sz="1500"/>
            </a:lvl2pPr>
            <a:lvl3pPr marL="685793" indent="0" algn="ctr">
              <a:buNone/>
              <a:defRPr sz="1351"/>
            </a:lvl3pPr>
            <a:lvl4pPr marL="1028689" indent="0" algn="ctr">
              <a:buNone/>
              <a:defRPr sz="1200"/>
            </a:lvl4pPr>
            <a:lvl5pPr marL="1371587" indent="0" algn="ctr">
              <a:buNone/>
              <a:defRPr sz="1200"/>
            </a:lvl5pPr>
            <a:lvl6pPr marL="1714483" indent="0" algn="ctr">
              <a:buNone/>
              <a:defRPr sz="1200"/>
            </a:lvl6pPr>
            <a:lvl7pPr marL="2057380" indent="0" algn="ctr">
              <a:buNone/>
              <a:defRPr sz="1200"/>
            </a:lvl7pPr>
            <a:lvl8pPr marL="2400276" indent="0" algn="ctr">
              <a:buNone/>
              <a:defRPr sz="1200"/>
            </a:lvl8pPr>
            <a:lvl9pPr marL="2743172" indent="0" algn="ctr">
              <a:buNone/>
              <a:defRPr sz="1200"/>
            </a:lvl9pPr>
          </a:lstStyle>
          <a:p>
            <a:r>
              <a:rPr lang="en-GB" noProof="0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13B08F-3DAA-4F79-82B4-FC65651D38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624" y="5877273"/>
            <a:ext cx="2618755" cy="60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30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rgbClr val="2433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95E58-646D-4542-988B-8321096F0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000" b="1" i="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BE8D1D-620B-4CDA-A821-D4CA23C0FF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500" baseline="0">
                <a:solidFill>
                  <a:schemeClr val="bg1"/>
                </a:solidFill>
              </a:defRPr>
            </a:lvl1pPr>
            <a:lvl2pPr marL="342896" indent="0" algn="ctr">
              <a:buNone/>
              <a:defRPr sz="1500"/>
            </a:lvl2pPr>
            <a:lvl3pPr marL="685793" indent="0" algn="ctr">
              <a:buNone/>
              <a:defRPr sz="1351"/>
            </a:lvl3pPr>
            <a:lvl4pPr marL="1028689" indent="0" algn="ctr">
              <a:buNone/>
              <a:defRPr sz="1200"/>
            </a:lvl4pPr>
            <a:lvl5pPr marL="1371587" indent="0" algn="ctr">
              <a:buNone/>
              <a:defRPr sz="1200"/>
            </a:lvl5pPr>
            <a:lvl6pPr marL="1714483" indent="0" algn="ctr">
              <a:buNone/>
              <a:defRPr sz="1200"/>
            </a:lvl6pPr>
            <a:lvl7pPr marL="2057380" indent="0" algn="ctr">
              <a:buNone/>
              <a:defRPr sz="1200"/>
            </a:lvl7pPr>
            <a:lvl8pPr marL="2400276" indent="0" algn="ctr">
              <a:buNone/>
              <a:defRPr sz="1200"/>
            </a:lvl8pPr>
            <a:lvl9pPr marL="2743172" indent="0" algn="ctr">
              <a:buNone/>
              <a:defRPr sz="1200"/>
            </a:lvl9pPr>
          </a:lstStyle>
          <a:p>
            <a:r>
              <a:rPr lang="en-GB" noProof="0"/>
              <a:t>Click to edit Master subtitle style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4B1F5527-195D-4A3C-B82A-FF6D2A6762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625" y="5848287"/>
            <a:ext cx="2618755" cy="60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12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2433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86622-E78D-40D1-9037-4242897DB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 b="0" i="0" baseline="0">
                <a:solidFill>
                  <a:schemeClr val="bg1"/>
                </a:solidFill>
                <a:latin typeface="Open Sans SemiBold" panose="020B07060308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4CC08-C38E-47C2-B65A-A350A96E3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3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844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86622-E78D-40D1-9037-4242897DB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 b="0" i="0" baseline="0">
                <a:solidFill>
                  <a:schemeClr val="tx1"/>
                </a:solidFill>
                <a:latin typeface="Open Sans SemiBold" panose="020B0706030804020204" pitchFamily="34" charset="0"/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4CC08-C38E-47C2-B65A-A350A96E3AA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30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6193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6A76E-C30F-49B3-BD47-95F4B8E33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99FDB-41E1-4C4F-83ED-801E8341A07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E88CDA-7F76-4867-B310-5D5F82E1F09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EB9B7E-5140-4CB1-9E1E-78CE0B42D7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889F9E47-C93D-4BF5-9F41-2E277AF1A2D9}" type="datetimeFigureOut">
              <a:rPr lang="en-GB" smtClean="0"/>
              <a:t>20/08/2026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B18084-E75D-4106-8D3A-7950D2CD6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636809-0DF3-44B4-B6A0-4E57CCCF7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B7F8303D-5F33-4F2E-BC9C-21FC4C07C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5891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E7BAD-F83F-492B-BC63-5CC48609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8"/>
            <a:ext cx="10515600" cy="1325563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652F10-F8A9-4055-9FE7-E9FDDFF009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6" indent="0">
              <a:buNone/>
              <a:defRPr sz="1500" b="1"/>
            </a:lvl2pPr>
            <a:lvl3pPr marL="685793" indent="0">
              <a:buNone/>
              <a:defRPr sz="1351" b="1"/>
            </a:lvl3pPr>
            <a:lvl4pPr marL="1028689" indent="0">
              <a:buNone/>
              <a:defRPr sz="1200" b="1"/>
            </a:lvl4pPr>
            <a:lvl5pPr marL="1371587" indent="0">
              <a:buNone/>
              <a:defRPr sz="1200" b="1"/>
            </a:lvl5pPr>
            <a:lvl6pPr marL="1714483" indent="0">
              <a:buNone/>
              <a:defRPr sz="1200" b="1"/>
            </a:lvl6pPr>
            <a:lvl7pPr marL="2057380" indent="0">
              <a:buNone/>
              <a:defRPr sz="1200" b="1"/>
            </a:lvl7pPr>
            <a:lvl8pPr marL="2400276" indent="0">
              <a:buNone/>
              <a:defRPr sz="1200" b="1"/>
            </a:lvl8pPr>
            <a:lvl9pPr marL="2743172" indent="0">
              <a:buNone/>
              <a:defRPr sz="1200" b="1"/>
            </a:lvl9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803E42-0B92-4ED7-8CF4-C33331006EA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E1BE51-82EA-419A-97A1-B2D90C1D280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6" indent="0">
              <a:buNone/>
              <a:defRPr sz="1500" b="1"/>
            </a:lvl2pPr>
            <a:lvl3pPr marL="685793" indent="0">
              <a:buNone/>
              <a:defRPr sz="1351" b="1"/>
            </a:lvl3pPr>
            <a:lvl4pPr marL="1028689" indent="0">
              <a:buNone/>
              <a:defRPr sz="1200" b="1"/>
            </a:lvl4pPr>
            <a:lvl5pPr marL="1371587" indent="0">
              <a:buNone/>
              <a:defRPr sz="1200" b="1"/>
            </a:lvl5pPr>
            <a:lvl6pPr marL="1714483" indent="0">
              <a:buNone/>
              <a:defRPr sz="1200" b="1"/>
            </a:lvl6pPr>
            <a:lvl7pPr marL="2057380" indent="0">
              <a:buNone/>
              <a:defRPr sz="1200" b="1"/>
            </a:lvl7pPr>
            <a:lvl8pPr marL="2400276" indent="0">
              <a:buNone/>
              <a:defRPr sz="1200" b="1"/>
            </a:lvl8pPr>
            <a:lvl9pPr marL="2743172" indent="0">
              <a:buNone/>
              <a:defRPr sz="1200" b="1"/>
            </a:lvl9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AEE28A-D22A-4C2C-B7CD-9EBC344C190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D2A15E-2D36-48CB-A314-DB6B165C1B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889F9E47-C93D-4BF5-9F41-2E277AF1A2D9}" type="datetimeFigureOut">
              <a:rPr lang="en-GB" smtClean="0"/>
              <a:t>20/08/2026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4EB2FD-0023-4DD1-B0D6-066D0F12A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4FBE57-3764-49F0-89D5-EE868C9A9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B7F8303D-5F33-4F2E-BC9C-21FC4C07C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438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324A7-6234-45F9-AD4B-55ADE3C02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E03513-5955-4294-974C-259B47DAD5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889F9E47-C93D-4BF5-9F41-2E277AF1A2D9}" type="datetimeFigureOut">
              <a:rPr lang="en-GB" smtClean="0"/>
              <a:t>20/08/2026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728E3B-90B3-44D2-B33D-36E60905B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6501CA-3FB4-4640-8943-F9FE4BD23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B7F8303D-5F33-4F2E-BC9C-21FC4C07C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538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9B4F25-C821-4572-A6A3-01C6D985D7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889F9E47-C93D-4BF5-9F41-2E277AF1A2D9}" type="datetimeFigureOut">
              <a:rPr lang="en-GB" smtClean="0"/>
              <a:t>20/08/2026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650604-2C1B-434A-94DA-63119FAB5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0C7187-8443-4E76-8805-41F5113A5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B7F8303D-5F33-4F2E-BC9C-21FC4C07C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717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22B99-36C8-4E4E-84EA-0F52FA751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B09A0-CA6D-49FB-A5E1-634E959BF37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32763-87D0-4031-BB56-976B77348F6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6" indent="0">
              <a:buNone/>
              <a:defRPr sz="1051"/>
            </a:lvl2pPr>
            <a:lvl3pPr marL="685793" indent="0">
              <a:buNone/>
              <a:defRPr sz="900"/>
            </a:lvl3pPr>
            <a:lvl4pPr marL="1028689" indent="0">
              <a:buNone/>
              <a:defRPr sz="751"/>
            </a:lvl4pPr>
            <a:lvl5pPr marL="1371587" indent="0">
              <a:buNone/>
              <a:defRPr sz="751"/>
            </a:lvl5pPr>
            <a:lvl6pPr marL="1714483" indent="0">
              <a:buNone/>
              <a:defRPr sz="751"/>
            </a:lvl6pPr>
            <a:lvl7pPr marL="2057380" indent="0">
              <a:buNone/>
              <a:defRPr sz="751"/>
            </a:lvl7pPr>
            <a:lvl8pPr marL="2400276" indent="0">
              <a:buNone/>
              <a:defRPr sz="751"/>
            </a:lvl8pPr>
            <a:lvl9pPr marL="2743172" indent="0">
              <a:buNone/>
              <a:defRPr sz="751"/>
            </a:lvl9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783088-A13C-4BBE-A907-9C55190AA2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889F9E47-C93D-4BF5-9F41-2E277AF1A2D9}" type="datetimeFigureOut">
              <a:rPr lang="en-GB" smtClean="0"/>
              <a:t>20/08/2026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9A7894-7DB8-4E0C-A4AE-B8A86F178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11974C-4C81-450F-AA32-46C7538F6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B7F8303D-5F33-4F2E-BC9C-21FC4C07C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884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E8007-142B-4FDA-8614-8977D2D64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1C18C8-8D30-4AD1-8FBC-8CC2E913C6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96" indent="0">
              <a:buNone/>
              <a:defRPr sz="2100"/>
            </a:lvl2pPr>
            <a:lvl3pPr marL="685793" indent="0">
              <a:buNone/>
              <a:defRPr sz="1800"/>
            </a:lvl3pPr>
            <a:lvl4pPr marL="1028689" indent="0">
              <a:buNone/>
              <a:defRPr sz="1500"/>
            </a:lvl4pPr>
            <a:lvl5pPr marL="1371587" indent="0">
              <a:buNone/>
              <a:defRPr sz="1500"/>
            </a:lvl5pPr>
            <a:lvl6pPr marL="1714483" indent="0">
              <a:buNone/>
              <a:defRPr sz="1500"/>
            </a:lvl6pPr>
            <a:lvl7pPr marL="2057380" indent="0">
              <a:buNone/>
              <a:defRPr sz="1500"/>
            </a:lvl7pPr>
            <a:lvl8pPr marL="2400276" indent="0">
              <a:buNone/>
              <a:defRPr sz="1500"/>
            </a:lvl8pPr>
            <a:lvl9pPr marL="2743172" indent="0">
              <a:buNone/>
              <a:defRPr sz="1500"/>
            </a:lvl9pPr>
          </a:lstStyle>
          <a:p>
            <a:r>
              <a:rPr lang="en-GB" noProof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46479-16BE-49CF-9807-97F0C32FF50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96" indent="0">
              <a:buNone/>
              <a:defRPr sz="1051"/>
            </a:lvl2pPr>
            <a:lvl3pPr marL="685793" indent="0">
              <a:buNone/>
              <a:defRPr sz="900"/>
            </a:lvl3pPr>
            <a:lvl4pPr marL="1028689" indent="0">
              <a:buNone/>
              <a:defRPr sz="751"/>
            </a:lvl4pPr>
            <a:lvl5pPr marL="1371587" indent="0">
              <a:buNone/>
              <a:defRPr sz="751"/>
            </a:lvl5pPr>
            <a:lvl6pPr marL="1714483" indent="0">
              <a:buNone/>
              <a:defRPr sz="751"/>
            </a:lvl6pPr>
            <a:lvl7pPr marL="2057380" indent="0">
              <a:buNone/>
              <a:defRPr sz="751"/>
            </a:lvl7pPr>
            <a:lvl8pPr marL="2400276" indent="0">
              <a:buNone/>
              <a:defRPr sz="751"/>
            </a:lvl8pPr>
            <a:lvl9pPr marL="2743172" indent="0">
              <a:buNone/>
              <a:defRPr sz="751"/>
            </a:lvl9pPr>
          </a:lstStyle>
          <a:p>
            <a:pPr lvl="0"/>
            <a:r>
              <a:rPr lang="en-GB" noProof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3751FA-B75F-4A30-BC57-6FCA1AD5F0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889F9E47-C93D-4BF5-9F41-2E277AF1A2D9}" type="datetimeFigureOut">
              <a:rPr lang="en-GB" smtClean="0"/>
              <a:t>20/08/2026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C32CC4-4FE4-4BDC-9677-A720FA578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6F45EF-F7BC-45F4-B60C-79F9119A3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B7F8303D-5F33-4F2E-BC9C-21FC4C07C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051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BB9B5-029B-43D3-B016-0A99B9EB9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30353D-552A-4DBD-B1F3-B666E154EA13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20901-97BF-481D-8EA8-0295B7C385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889F9E47-C93D-4BF5-9F41-2E277AF1A2D9}" type="datetimeFigureOut">
              <a:rPr lang="en-GB" smtClean="0"/>
              <a:t>20/08/2026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C8CB4-724E-4464-B949-B7E8A6AC6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A63034-D208-4535-A0C4-126C960EA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B7F8303D-5F33-4F2E-BC9C-21FC4C07C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235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802415-B876-42A1-8334-A9EBE3F8D7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9"/>
          </a:xfrm>
        </p:spPr>
        <p:txBody>
          <a:bodyPr vert="eaVert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913C41-DA46-4FD2-B5E9-7BE0123214BE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3" y="365125"/>
            <a:ext cx="7734300" cy="5811839"/>
          </a:xfrm>
        </p:spPr>
        <p:txBody>
          <a:bodyPr vert="eaVert"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25A4A-363A-43A4-AE30-4BD1EBC3D2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889F9E47-C93D-4BF5-9F41-2E277AF1A2D9}" type="datetimeFigureOut">
              <a:rPr lang="en-GB" smtClean="0"/>
              <a:t>20/08/2026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EB96E-D21A-4F7C-A2F9-93707903D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B5E80-8805-41E2-8146-51CCB5043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/>
          <a:lstStyle/>
          <a:p>
            <a:fld id="{B7F8303D-5F33-4F2E-BC9C-21FC4C07C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560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275BF2-AC2A-4AB6-B87A-DAE650B23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F2A16-C03B-4B98-91F9-521ECE55E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E4C560-0552-4F2F-8D5B-694E95C4BBBE}"/>
              </a:ext>
            </a:extLst>
          </p:cNvPr>
          <p:cNvSpPr/>
          <p:nvPr userDrawn="1"/>
        </p:nvSpPr>
        <p:spPr>
          <a:xfrm>
            <a:off x="0" y="6669360"/>
            <a:ext cx="12192000" cy="188640"/>
          </a:xfrm>
          <a:prstGeom prst="rect">
            <a:avLst/>
          </a:prstGeom>
          <a:solidFill>
            <a:srgbClr val="9F85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2262784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793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171449" indent="-171449" algn="l" defTabSz="685793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514345" indent="-171449" algn="l" defTabSz="68579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857242" indent="-171449" algn="l" defTabSz="68579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200139" indent="-171449" algn="l" defTabSz="68579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543036" indent="-171449" algn="l" defTabSz="68579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1885932" indent="-171449" algn="l" defTabSz="68579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8" indent="-171449" algn="l" defTabSz="68579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725" indent="-171449" algn="l" defTabSz="68579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621" indent="-171449" algn="l" defTabSz="68579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9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6" algn="l" defTabSz="68579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93" algn="l" defTabSz="68579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89" algn="l" defTabSz="68579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87" algn="l" defTabSz="68579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83" algn="l" defTabSz="68579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80" algn="l" defTabSz="68579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76" algn="l" defTabSz="68579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72" algn="l" defTabSz="68579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https://www.chesterdiocese.org/content/why" TargetMode="Externa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hyperlink" Target="https://www.chesterdiocese.org/content/what" TargetMode="Externa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hyperlink" Target="https://www.chesterdiocese.org/content/where" TargetMode="Externa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hyperlink" Target="https://www.chesterdiocese.org/content/who" TargetMode="Externa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13" Type="http://schemas.openxmlformats.org/officeDocument/2006/relationships/slide" Target="slide40.xml"/><Relationship Id="rId18" Type="http://schemas.openxmlformats.org/officeDocument/2006/relationships/slide" Target="slide45.xml"/><Relationship Id="rId3" Type="http://schemas.openxmlformats.org/officeDocument/2006/relationships/slide" Target="slide30.xml"/><Relationship Id="rId7" Type="http://schemas.openxmlformats.org/officeDocument/2006/relationships/slide" Target="slide34.xml"/><Relationship Id="rId12" Type="http://schemas.openxmlformats.org/officeDocument/2006/relationships/slide" Target="slide39.xml"/><Relationship Id="rId17" Type="http://schemas.openxmlformats.org/officeDocument/2006/relationships/slide" Target="slide44.xml"/><Relationship Id="rId2" Type="http://schemas.openxmlformats.org/officeDocument/2006/relationships/slide" Target="slide29.xml"/><Relationship Id="rId16" Type="http://schemas.openxmlformats.org/officeDocument/2006/relationships/slide" Target="slide43.xml"/><Relationship Id="rId1" Type="http://schemas.openxmlformats.org/officeDocument/2006/relationships/slideLayout" Target="../slideLayouts/slideLayout5.xml"/><Relationship Id="rId6" Type="http://schemas.openxmlformats.org/officeDocument/2006/relationships/slide" Target="slide33.xml"/><Relationship Id="rId11" Type="http://schemas.openxmlformats.org/officeDocument/2006/relationships/slide" Target="slide38.xml"/><Relationship Id="rId5" Type="http://schemas.openxmlformats.org/officeDocument/2006/relationships/slide" Target="slide32.xml"/><Relationship Id="rId15" Type="http://schemas.openxmlformats.org/officeDocument/2006/relationships/slide" Target="slide42.xml"/><Relationship Id="rId10" Type="http://schemas.openxmlformats.org/officeDocument/2006/relationships/slide" Target="slide37.xml"/><Relationship Id="rId19" Type="http://schemas.openxmlformats.org/officeDocument/2006/relationships/slide" Target="slide46.xml"/><Relationship Id="rId4" Type="http://schemas.openxmlformats.org/officeDocument/2006/relationships/slide" Target="slide31.xml"/><Relationship Id="rId9" Type="http://schemas.openxmlformats.org/officeDocument/2006/relationships/slide" Target="slide36.xml"/><Relationship Id="rId14" Type="http://schemas.openxmlformats.org/officeDocument/2006/relationships/slide" Target="slide4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67BA311-C6AA-4F49-5441-14CE2041A3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solidFill>
                  <a:srgbClr val="85649C"/>
                </a:solidFill>
              </a:rPr>
              <a:t>Deanery Revitalisation Consultation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DC0C599-A16B-8A85-C8AE-6E01D2139D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400">
                <a:solidFill>
                  <a:srgbClr val="85649C"/>
                </a:solidFill>
              </a:rPr>
              <a:t>Master Slides</a:t>
            </a:r>
          </a:p>
        </p:txBody>
      </p:sp>
    </p:spTree>
    <p:extLst>
      <p:ext uri="{BB962C8B-B14F-4D97-AF65-F5344CB8AC3E}">
        <p14:creationId xmlns:p14="http://schemas.microsoft.com/office/powerpoint/2010/main" val="971890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CF52E1-C0D8-9825-D321-8C4E96F26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063622"/>
          </a:xfrm>
        </p:spPr>
        <p:txBody>
          <a:bodyPr/>
          <a:lstStyle/>
          <a:p>
            <a:r>
              <a:rPr lang="en-GB">
                <a:solidFill>
                  <a:srgbClr val="85649C"/>
                </a:solidFill>
              </a:rPr>
              <a:t>Overview of this presentation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855BEB6-ED5D-D0D1-DC6C-0CD78A9C6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6786"/>
            <a:ext cx="10515600" cy="4880178"/>
          </a:xfrm>
        </p:spPr>
        <p:txBody>
          <a:bodyPr>
            <a:normAutofit fontScale="92500" lnSpcReduction="10000"/>
          </a:bodyPr>
          <a:lstStyle/>
          <a:p>
            <a:r>
              <a:rPr lang="en-GB"/>
              <a:t>We have pulled core facts and key illustrations from the webpages and the consultation feedback form to enable you as a group to discuss this process. The weblinks are provided if you need a quick recap.</a:t>
            </a:r>
          </a:p>
          <a:p>
            <a:endParaRPr lang="en-GB"/>
          </a:p>
          <a:p>
            <a:r>
              <a:rPr lang="en-GB"/>
              <a:t>We would </a:t>
            </a:r>
            <a:r>
              <a:rPr lang="en-GB" b="1"/>
              <a:t>strongly recommend </a:t>
            </a:r>
            <a:r>
              <a:rPr lang="en-GB"/>
              <a:t>that your members read the consultation document </a:t>
            </a:r>
            <a:r>
              <a:rPr lang="en-GB" b="1"/>
              <a:t>before</a:t>
            </a:r>
            <a:r>
              <a:rPr lang="en-GB"/>
              <a:t> you meet as what is presented here is a summary only.</a:t>
            </a:r>
          </a:p>
          <a:p>
            <a:endParaRPr lang="en-GB"/>
          </a:p>
          <a:p>
            <a:r>
              <a:rPr lang="en-GB"/>
              <a:t>Focus on the key issues that affect you as a group, e.g., </a:t>
            </a:r>
            <a:r>
              <a:rPr lang="en-GB" b="1"/>
              <a:t>Why</a:t>
            </a:r>
            <a:r>
              <a:rPr lang="en-GB"/>
              <a:t>, </a:t>
            </a:r>
            <a:r>
              <a:rPr lang="en-GB" b="1"/>
              <a:t>Where</a:t>
            </a:r>
            <a:r>
              <a:rPr lang="en-GB"/>
              <a:t> and </a:t>
            </a:r>
            <a:r>
              <a:rPr lang="en-GB" b="1"/>
              <a:t>Who</a:t>
            </a:r>
            <a:r>
              <a:rPr lang="en-GB"/>
              <a:t>. </a:t>
            </a:r>
            <a:r>
              <a:rPr lang="en-GB" sz="1900"/>
              <a:t>(You can skip any section on the feedback form if you want).</a:t>
            </a:r>
          </a:p>
          <a:p>
            <a:endParaRPr lang="en-GB"/>
          </a:p>
          <a:p>
            <a:r>
              <a:rPr lang="en-GB"/>
              <a:t>Individuals who wish to consider all of the details are encouraged to also complete a separate consultation form.</a:t>
            </a:r>
          </a:p>
          <a:p>
            <a:pPr marL="0" indent="0">
              <a:buNone/>
            </a:pPr>
            <a:endParaRPr lang="en-GB"/>
          </a:p>
          <a:p>
            <a:r>
              <a:rPr lang="en-GB"/>
              <a:t>Please use as many or as few of these slides as you need to support your discussions.</a:t>
            </a:r>
          </a:p>
        </p:txBody>
      </p:sp>
    </p:spTree>
    <p:extLst>
      <p:ext uri="{BB962C8B-B14F-4D97-AF65-F5344CB8AC3E}">
        <p14:creationId xmlns:p14="http://schemas.microsoft.com/office/powerpoint/2010/main" val="2689973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EB0E0-341C-E1F9-A4CF-DACCBF5A0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rgbClr val="85649C"/>
                </a:solidFill>
              </a:rPr>
              <a:t>Aims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C4C43-3B9E-2825-ECEE-8919009EF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953750" cy="4805363"/>
          </a:xfrm>
        </p:spPr>
        <p:txBody>
          <a:bodyPr>
            <a:normAutofit/>
          </a:bodyPr>
          <a:lstStyle/>
          <a:p>
            <a:r>
              <a:rPr lang="en-GB" sz="2400"/>
              <a:t>To create opportunities to discuss the Deanery Revitalisation consultation.</a:t>
            </a:r>
          </a:p>
          <a:p>
            <a:pPr marL="0" indent="0">
              <a:buNone/>
            </a:pPr>
            <a:endParaRPr lang="en-GB" sz="2400"/>
          </a:p>
          <a:p>
            <a:r>
              <a:rPr lang="en-GB" sz="2400"/>
              <a:t>To consider questions that link to:</a:t>
            </a:r>
          </a:p>
          <a:p>
            <a:pPr lvl="1"/>
            <a:r>
              <a:rPr lang="en-GB" sz="2400" b="1"/>
              <a:t>Why</a:t>
            </a:r>
            <a:r>
              <a:rPr lang="en-GB" sz="2400"/>
              <a:t> are we revitalising our Deaneries?</a:t>
            </a:r>
          </a:p>
          <a:p>
            <a:pPr lvl="1"/>
            <a:r>
              <a:rPr lang="en-GB" sz="2400" b="1"/>
              <a:t>What</a:t>
            </a:r>
            <a:r>
              <a:rPr lang="en-GB" sz="2400"/>
              <a:t> will leadership look like?</a:t>
            </a:r>
          </a:p>
          <a:p>
            <a:pPr lvl="1"/>
            <a:r>
              <a:rPr lang="en-GB" sz="2400" b="1"/>
              <a:t>Where</a:t>
            </a:r>
            <a:r>
              <a:rPr lang="en-GB" sz="2400"/>
              <a:t> will the new Areas be?</a:t>
            </a:r>
          </a:p>
          <a:p>
            <a:pPr lvl="1"/>
            <a:r>
              <a:rPr lang="en-GB" sz="2400" b="1"/>
              <a:t>Who</a:t>
            </a:r>
            <a:r>
              <a:rPr lang="en-GB" sz="2400"/>
              <a:t> goes into which Area?</a:t>
            </a:r>
          </a:p>
          <a:p>
            <a:pPr lvl="1"/>
            <a:r>
              <a:rPr lang="en-GB" sz="2400" b="1"/>
              <a:t>When</a:t>
            </a:r>
            <a:r>
              <a:rPr lang="en-GB" sz="2400"/>
              <a:t> will this all happen?</a:t>
            </a:r>
          </a:p>
          <a:p>
            <a:pPr marL="342896" lvl="1" indent="0">
              <a:buNone/>
            </a:pPr>
            <a:endParaRPr lang="en-GB" sz="2400"/>
          </a:p>
          <a:p>
            <a:r>
              <a:rPr lang="en-GB" sz="2400"/>
              <a:t>To provide an opportunity to submit a collective response.</a:t>
            </a:r>
            <a:endParaRPr lang="en-GB" sz="2200"/>
          </a:p>
        </p:txBody>
      </p:sp>
    </p:spTree>
    <p:extLst>
      <p:ext uri="{BB962C8B-B14F-4D97-AF65-F5344CB8AC3E}">
        <p14:creationId xmlns:p14="http://schemas.microsoft.com/office/powerpoint/2010/main" val="242001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F5780-2D88-2CB0-6C84-22F342066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7860"/>
          </a:xfrm>
        </p:spPr>
        <p:txBody>
          <a:bodyPr>
            <a:normAutofit/>
          </a:bodyPr>
          <a:lstStyle/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Why</a:t>
            </a:r>
            <a:r>
              <a:rPr lang="en-GB" sz="3000">
                <a:solidFill>
                  <a:srgbClr val="85649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	</a:t>
            </a:r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			</a:t>
            </a:r>
            <a:r>
              <a:rPr lang="en-GB" sz="3200">
                <a:hlinkClick r:id="rId2"/>
              </a:rPr>
              <a:t> </a:t>
            </a:r>
            <a:r>
              <a:rPr lang="en-GB" sz="2400">
                <a:hlinkClick r:id="rId2"/>
              </a:rPr>
              <a:t>https://www.chesterdiocese.org/content/why</a:t>
            </a:r>
            <a:endParaRPr lang="en-GB" sz="3000">
              <a:solidFill>
                <a:srgbClr val="85649C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5070A276-FE9D-43EB-B123-B0821C13B3CE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82272978"/>
              </p:ext>
            </p:extLst>
          </p:nvPr>
        </p:nvGraphicFramePr>
        <p:xfrm>
          <a:off x="838200" y="753316"/>
          <a:ext cx="10515600" cy="569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63962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3ABA0D-220E-68BC-D0E5-162A6AD70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25" y="1478989"/>
            <a:ext cx="10515599" cy="478869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6A3F8B6-678C-2647-80A2-CCCB9EDD4519}"/>
              </a:ext>
            </a:extLst>
          </p:cNvPr>
          <p:cNvSpPr txBox="1">
            <a:spLocks/>
          </p:cNvSpPr>
          <p:nvPr/>
        </p:nvSpPr>
        <p:spPr>
          <a:xfrm>
            <a:off x="749426" y="386462"/>
            <a:ext cx="10515600" cy="9078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7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Why - Questions from the consultation 			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D5B20E-EC2D-A807-CE94-F350849CFAD3}"/>
              </a:ext>
            </a:extLst>
          </p:cNvPr>
          <p:cNvSpPr txBox="1"/>
          <p:nvPr/>
        </p:nvSpPr>
        <p:spPr>
          <a:xfrm>
            <a:off x="749426" y="1063490"/>
            <a:ext cx="9918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/>
              <a:t>To what extent do you agree with the following statements?</a:t>
            </a:r>
          </a:p>
        </p:txBody>
      </p:sp>
    </p:spTree>
    <p:extLst>
      <p:ext uri="{BB962C8B-B14F-4D97-AF65-F5344CB8AC3E}">
        <p14:creationId xmlns:p14="http://schemas.microsoft.com/office/powerpoint/2010/main" val="130837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D03D2-5F6B-A2BB-A2B8-2EE6DADF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solidFill>
                  <a:srgbClr val="85649C"/>
                </a:solidFill>
              </a:rPr>
              <a:t>Why - Questions from the consultation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A5692-3962-09D2-F842-17B11AFD0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/>
              <a:t>What are your reflections on the reasons for change?</a:t>
            </a:r>
          </a:p>
        </p:txBody>
      </p:sp>
    </p:spTree>
    <p:extLst>
      <p:ext uri="{BB962C8B-B14F-4D97-AF65-F5344CB8AC3E}">
        <p14:creationId xmlns:p14="http://schemas.microsoft.com/office/powerpoint/2010/main" val="239647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0B62A-EF6D-FC45-3536-984E91A75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BCB12-F293-EB34-4161-DD516DFA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7860"/>
          </a:xfrm>
        </p:spPr>
        <p:txBody>
          <a:bodyPr>
            <a:normAutofit/>
          </a:bodyPr>
          <a:lstStyle/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What</a:t>
            </a:r>
            <a:r>
              <a:rPr lang="en-GB" sz="3000">
                <a:solidFill>
                  <a:srgbClr val="85649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			</a:t>
            </a:r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	</a:t>
            </a:r>
            <a:r>
              <a:rPr lang="en-GB" sz="2400">
                <a:solidFill>
                  <a:srgbClr val="85649C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  <a:hlinkClick r:id="rId2"/>
              </a:rPr>
              <a:t>https://www.chesterdiocese.org/content/what</a:t>
            </a:r>
            <a:endParaRPr lang="en-GB" sz="2400">
              <a:solidFill>
                <a:srgbClr val="85649C"/>
              </a:solidFill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1B5843F3-01E9-FB7F-105E-6EC8F024D3AD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63133304"/>
              </p:ext>
            </p:extLst>
          </p:nvPr>
        </p:nvGraphicFramePr>
        <p:xfrm>
          <a:off x="838200" y="753316"/>
          <a:ext cx="10515600" cy="569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28882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708E6-3413-69D0-FDE9-A04483066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7E08F1A-59B8-2F0D-8EA1-20D926D7F88D}"/>
              </a:ext>
            </a:extLst>
          </p:cNvPr>
          <p:cNvSpPr txBox="1">
            <a:spLocks/>
          </p:cNvSpPr>
          <p:nvPr/>
        </p:nvSpPr>
        <p:spPr>
          <a:xfrm>
            <a:off x="749426" y="386462"/>
            <a:ext cx="10515600" cy="9078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7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What - Questions from the consultation 			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8614A3-8B62-5EB7-3C58-CC4ADEF341CF}"/>
              </a:ext>
            </a:extLst>
          </p:cNvPr>
          <p:cNvSpPr txBox="1"/>
          <p:nvPr/>
        </p:nvSpPr>
        <p:spPr>
          <a:xfrm>
            <a:off x="749426" y="1063490"/>
            <a:ext cx="9918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/>
              <a:t>Please rate the following aspects of the proposed model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91B2F6-116A-B6D7-6EE5-28934ECF9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27" y="1525155"/>
            <a:ext cx="9146927" cy="484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21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EC9D3-4CBC-F136-962F-739763E19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318F1-2BCD-1DC0-329A-F6AC69BA9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solidFill>
                  <a:srgbClr val="85649C"/>
                </a:solidFill>
              </a:rPr>
              <a:t>What - Questions from the consultation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116AE-B0F8-EF63-7596-DC0DC44E2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226"/>
            <a:ext cx="10515600" cy="4796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/>
              <a:t>What are your reflections on the proposed leadership model? </a:t>
            </a:r>
          </a:p>
          <a:p>
            <a:pPr marL="0" indent="0">
              <a:buNone/>
            </a:pPr>
            <a:r>
              <a:rPr lang="en-GB" sz="2000" i="1"/>
              <a:t>You may wish to comment on opportunities, concerns, aspects of the current model that should be retained, or anything you feel may have been overlooked.</a:t>
            </a:r>
          </a:p>
          <a:p>
            <a:pPr marL="0" indent="0">
              <a:buNone/>
            </a:pPr>
            <a:endParaRPr lang="en-GB" sz="2400" i="1"/>
          </a:p>
          <a:p>
            <a:pPr marL="0" indent="0">
              <a:buNone/>
            </a:pPr>
            <a:endParaRPr lang="en-GB" sz="2400" i="1"/>
          </a:p>
          <a:p>
            <a:pPr marL="0" indent="0">
              <a:buNone/>
            </a:pPr>
            <a:r>
              <a:rPr lang="en-GB" sz="2400"/>
              <a:t>What are your thoughts and reactions to the proposed support for the suggested Area leadership team? </a:t>
            </a:r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r>
              <a:rPr lang="en-GB" sz="2400"/>
              <a:t>What are your thoughts and reactions to the suggested role descriptions for key roles in the proposed leadership model?</a:t>
            </a:r>
          </a:p>
        </p:txBody>
      </p:sp>
    </p:spTree>
    <p:extLst>
      <p:ext uri="{BB962C8B-B14F-4D97-AF65-F5344CB8AC3E}">
        <p14:creationId xmlns:p14="http://schemas.microsoft.com/office/powerpoint/2010/main" val="220297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956F7-ED6A-BB60-64D2-B0E27D9F6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1E2F-5410-2303-FC97-4CAFAC2DE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7860"/>
          </a:xfrm>
        </p:spPr>
        <p:txBody>
          <a:bodyPr>
            <a:normAutofit/>
          </a:bodyPr>
          <a:lstStyle/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Where</a:t>
            </a:r>
            <a:r>
              <a:rPr lang="en-GB" sz="3000">
                <a:solidFill>
                  <a:srgbClr val="85649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			</a:t>
            </a:r>
            <a:r>
              <a:rPr lang="en-GB" sz="2700">
                <a:solidFill>
                  <a:srgbClr val="85649C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  <a:hlinkClick r:id="rId2"/>
              </a:rPr>
              <a:t>https://www.chesterdiocese.org/content/where</a:t>
            </a:r>
            <a:endParaRPr lang="en-GB" sz="2700">
              <a:solidFill>
                <a:srgbClr val="85649C"/>
              </a:solidFill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EA461D26-DCA3-540C-69BB-64925C79FEA2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72146443"/>
              </p:ext>
            </p:extLst>
          </p:nvPr>
        </p:nvGraphicFramePr>
        <p:xfrm>
          <a:off x="838200" y="753316"/>
          <a:ext cx="10515600" cy="569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58451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38EBB-737B-B153-06FE-D337411F2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22C8AFF-5A78-5262-5586-A623FB198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62" y="0"/>
            <a:ext cx="11480741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E393B1-5C9A-C2CB-8C9D-62C32524710A}"/>
              </a:ext>
            </a:extLst>
          </p:cNvPr>
          <p:cNvSpPr txBox="1"/>
          <p:nvPr/>
        </p:nvSpPr>
        <p:spPr>
          <a:xfrm>
            <a:off x="2030802" y="3429000"/>
            <a:ext cx="1109599" cy="33855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SQUIRREL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983386-9CD8-C3E0-2D20-5A90F4D055F7}"/>
              </a:ext>
            </a:extLst>
          </p:cNvPr>
          <p:cNvSpPr txBox="1"/>
          <p:nvPr/>
        </p:nvSpPr>
        <p:spPr>
          <a:xfrm>
            <a:off x="5900729" y="3185169"/>
            <a:ext cx="778483" cy="338554"/>
          </a:xfrm>
          <a:prstGeom prst="rect">
            <a:avLst/>
          </a:prstGeom>
          <a:solidFill>
            <a:srgbClr val="C9C9FF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ROBIN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12E005-34C3-D9D9-F491-1C0864465D9E}"/>
              </a:ext>
            </a:extLst>
          </p:cNvPr>
          <p:cNvSpPr txBox="1"/>
          <p:nvPr/>
        </p:nvSpPr>
        <p:spPr>
          <a:xfrm>
            <a:off x="2715476" y="4412050"/>
            <a:ext cx="764120" cy="338554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OTTER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50D120-900D-68C7-ACE6-D8F05C90E307}"/>
              </a:ext>
            </a:extLst>
          </p:cNvPr>
          <p:cNvSpPr txBox="1"/>
          <p:nvPr/>
        </p:nvSpPr>
        <p:spPr>
          <a:xfrm>
            <a:off x="7967030" y="4732893"/>
            <a:ext cx="1009314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PAPAYA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E9B5D3-5671-7A3E-96FB-173CF9C13C46}"/>
              </a:ext>
            </a:extLst>
          </p:cNvPr>
          <p:cNvSpPr txBox="1"/>
          <p:nvPr/>
        </p:nvSpPr>
        <p:spPr>
          <a:xfrm>
            <a:off x="7513219" y="1132966"/>
            <a:ext cx="907621" cy="338554"/>
          </a:xfrm>
          <a:prstGeom prst="rect">
            <a:avLst/>
          </a:prstGeom>
          <a:solidFill>
            <a:srgbClr val="99FF99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MANGO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1AA504-76A2-99A1-A405-C9144643AB71}"/>
              </a:ext>
            </a:extLst>
          </p:cNvPr>
          <p:cNvSpPr txBox="1"/>
          <p:nvPr/>
        </p:nvSpPr>
        <p:spPr>
          <a:xfrm>
            <a:off x="6289970" y="6268953"/>
            <a:ext cx="811954" cy="338554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GUAVA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CE18E5-5F84-D1A9-A2A5-A01B46BEB490}"/>
              </a:ext>
            </a:extLst>
          </p:cNvPr>
          <p:cNvSpPr txBox="1"/>
          <p:nvPr/>
        </p:nvSpPr>
        <p:spPr>
          <a:xfrm>
            <a:off x="5040956" y="1581698"/>
            <a:ext cx="551241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FOX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92F429-52B8-4FE5-2C8A-2E99D33DB58A}"/>
              </a:ext>
            </a:extLst>
          </p:cNvPr>
          <p:cNvSpPr txBox="1"/>
          <p:nvPr/>
        </p:nvSpPr>
        <p:spPr>
          <a:xfrm>
            <a:off x="9482386" y="3958702"/>
            <a:ext cx="590226" cy="33855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KIWI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373F83-07EE-7366-791E-F4B501B97ABD}"/>
              </a:ext>
            </a:extLst>
          </p:cNvPr>
          <p:cNvSpPr txBox="1"/>
          <p:nvPr/>
        </p:nvSpPr>
        <p:spPr>
          <a:xfrm>
            <a:off x="5900729" y="942542"/>
            <a:ext cx="1244086" cy="338554"/>
          </a:xfrm>
          <a:prstGeom prst="rect">
            <a:avLst/>
          </a:prstGeom>
          <a:solidFill>
            <a:srgbClr val="FF505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NECTARINE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620589-413E-D4C5-0E8D-05F20FECBA7D}"/>
              </a:ext>
            </a:extLst>
          </p:cNvPr>
          <p:cNvSpPr txBox="1"/>
          <p:nvPr/>
        </p:nvSpPr>
        <p:spPr>
          <a:xfrm>
            <a:off x="3702731" y="1810074"/>
            <a:ext cx="678391" cy="3385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BADEE6-B4EB-11B4-1365-423EFB10EB33}"/>
              </a:ext>
            </a:extLst>
          </p:cNvPr>
          <p:cNvSpPr txBox="1"/>
          <p:nvPr/>
        </p:nvSpPr>
        <p:spPr>
          <a:xfrm>
            <a:off x="8308682" y="5725034"/>
            <a:ext cx="2675348" cy="830997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Archdeaconry Boundary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Existing Deanery Boundary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 Boundary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3C9279-3070-3E1E-5A44-FE536F374DE3}"/>
              </a:ext>
            </a:extLst>
          </p:cNvPr>
          <p:cNvSpPr txBox="1"/>
          <p:nvPr/>
        </p:nvSpPr>
        <p:spPr>
          <a:xfrm>
            <a:off x="9307883" y="1471520"/>
            <a:ext cx="1529458" cy="338554"/>
          </a:xfrm>
          <a:prstGeom prst="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DRAGONFRUIT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5FFA0B-313D-BF19-45CC-457E7440F1D7}"/>
              </a:ext>
            </a:extLst>
          </p:cNvPr>
          <p:cNvSpPr txBox="1"/>
          <p:nvPr/>
        </p:nvSpPr>
        <p:spPr>
          <a:xfrm>
            <a:off x="1127918" y="1278723"/>
            <a:ext cx="1043707" cy="338554"/>
          </a:xfrm>
          <a:prstGeom prst="rect">
            <a:avLst/>
          </a:prstGeom>
          <a:solidFill>
            <a:srgbClr val="9751CB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BADGER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31062D-8EEA-65BE-9A98-37824FC4C22F}"/>
              </a:ext>
            </a:extLst>
          </p:cNvPr>
          <p:cNvSpPr/>
          <p:nvPr/>
        </p:nvSpPr>
        <p:spPr>
          <a:xfrm>
            <a:off x="609872" y="142126"/>
            <a:ext cx="2512194" cy="571228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39963" algn="l"/>
              </a:tabLst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 renewed Deaneries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39963" algn="l"/>
              </a:tabLst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Wingdings" panose="05000000000000000000" pitchFamily="2" charset="2"/>
              </a:rPr>
              <a:t>7 / 6 Split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057EBD-1806-C52D-250E-F384B861D129}"/>
              </a:ext>
            </a:extLst>
          </p:cNvPr>
          <p:cNvSpPr txBox="1"/>
          <p:nvPr/>
        </p:nvSpPr>
        <p:spPr>
          <a:xfrm>
            <a:off x="2912668" y="5777759"/>
            <a:ext cx="1287532" cy="338554"/>
          </a:xfrm>
          <a:prstGeom prst="rect">
            <a:avLst/>
          </a:prstGeom>
          <a:solidFill>
            <a:srgbClr val="A20000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HEDGEHOG</a:t>
            </a:r>
          </a:p>
        </p:txBody>
      </p:sp>
    </p:spTree>
    <p:extLst>
      <p:ext uri="{BB962C8B-B14F-4D97-AF65-F5344CB8AC3E}">
        <p14:creationId xmlns:p14="http://schemas.microsoft.com/office/powerpoint/2010/main" val="3758390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73D31-FE0B-211A-9552-3504D9F4C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E6D2362-6CD1-6266-B1B7-6CE63CE1C878}"/>
              </a:ext>
            </a:extLst>
          </p:cNvPr>
          <p:cNvSpPr txBox="1">
            <a:spLocks/>
          </p:cNvSpPr>
          <p:nvPr/>
        </p:nvSpPr>
        <p:spPr>
          <a:xfrm>
            <a:off x="749426" y="386462"/>
            <a:ext cx="10515600" cy="9078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7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Where - Questions from the consultation 			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B346A3-B719-7D65-506A-D3D09F6411D7}"/>
              </a:ext>
            </a:extLst>
          </p:cNvPr>
          <p:cNvSpPr txBox="1"/>
          <p:nvPr/>
        </p:nvSpPr>
        <p:spPr>
          <a:xfrm>
            <a:off x="749426" y="1063490"/>
            <a:ext cx="9918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/>
              <a:t>To what extent do you agree with he following?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6EAAA3-C1CA-2D87-9C43-530F762CB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26" y="1729835"/>
            <a:ext cx="8452447" cy="448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815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DA666-C9BE-2888-4F6D-C40DEF33B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FCE2E-38AF-77F2-0351-D0B9BADD2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solidFill>
                  <a:srgbClr val="85649C"/>
                </a:solidFill>
              </a:rPr>
              <a:t>Where - Questions from the consultation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C9F5-9807-77C9-A687-68DB85045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226"/>
            <a:ext cx="10817506" cy="5112646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en-GB" sz="2400"/>
              <a:t>Please share any comments on the proposed Area groupings.</a:t>
            </a:r>
            <a:r>
              <a:rPr lang="en-GB" sz="2000"/>
              <a:t> </a:t>
            </a:r>
          </a:p>
          <a:p>
            <a:pPr lvl="1">
              <a:lnSpc>
                <a:spcPct val="150000"/>
              </a:lnSpc>
            </a:pPr>
            <a:r>
              <a:rPr lang="en-GB" sz="2400"/>
              <a:t>Localities or communities that should </a:t>
            </a:r>
            <a:r>
              <a:rPr lang="en-GB" sz="2400" b="1"/>
              <a:t>remain</a:t>
            </a:r>
            <a:r>
              <a:rPr lang="en-GB" sz="2400"/>
              <a:t> together;</a:t>
            </a:r>
          </a:p>
          <a:p>
            <a:pPr lvl="1">
              <a:lnSpc>
                <a:spcPct val="150000"/>
              </a:lnSpc>
            </a:pPr>
            <a:r>
              <a:rPr lang="en-GB" sz="2400"/>
              <a:t>Localities or communities that should be </a:t>
            </a:r>
            <a:r>
              <a:rPr lang="en-GB" sz="2400" b="1"/>
              <a:t>grouped differently</a:t>
            </a:r>
            <a:r>
              <a:rPr lang="en-GB" sz="2400"/>
              <a:t>;</a:t>
            </a:r>
          </a:p>
          <a:p>
            <a:pPr lvl="1">
              <a:lnSpc>
                <a:spcPct val="150000"/>
              </a:lnSpc>
            </a:pPr>
            <a:r>
              <a:rPr lang="en-GB" sz="2400"/>
              <a:t>Any proposed groupings that should be </a:t>
            </a:r>
            <a:r>
              <a:rPr lang="en-GB" sz="2400" b="1"/>
              <a:t>reconsidered</a:t>
            </a:r>
            <a:r>
              <a:rPr lang="en-GB" sz="2400"/>
              <a:t>; and</a:t>
            </a:r>
          </a:p>
          <a:p>
            <a:pPr lvl="1">
              <a:lnSpc>
                <a:spcPct val="150000"/>
              </a:lnSpc>
            </a:pPr>
            <a:r>
              <a:rPr lang="en-GB" sz="2400"/>
              <a:t>Any </a:t>
            </a:r>
            <a:r>
              <a:rPr lang="en-GB" sz="2400" b="1"/>
              <a:t>local factors, relationships or mission opportunities </a:t>
            </a:r>
            <a:r>
              <a:rPr lang="en-GB" sz="2400"/>
              <a:t>that should be taken into account.</a:t>
            </a:r>
            <a:r>
              <a:rPr lang="en-GB" sz="2400" i="1"/>
              <a:t> </a:t>
            </a:r>
          </a:p>
          <a:p>
            <a:pPr marL="342896" lvl="1" indent="0">
              <a:lnSpc>
                <a:spcPct val="150000"/>
              </a:lnSpc>
              <a:buNone/>
            </a:pPr>
            <a:endParaRPr lang="en-GB" i="1"/>
          </a:p>
          <a:p>
            <a:pPr marL="0" indent="0">
              <a:lnSpc>
                <a:spcPct val="150000"/>
              </a:lnSpc>
              <a:buNone/>
            </a:pPr>
            <a:r>
              <a:rPr lang="en-GB" sz="1900" b="1" i="1"/>
              <a:t>Focus on the way the different population centres in our diocese relate to each other.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1900" b="1" i="1"/>
              <a:t>We will ask more detailed questions about the impact on your own parish in the next section.</a:t>
            </a:r>
          </a:p>
        </p:txBody>
      </p:sp>
    </p:spTree>
    <p:extLst>
      <p:ext uri="{BB962C8B-B14F-4D97-AF65-F5344CB8AC3E}">
        <p14:creationId xmlns:p14="http://schemas.microsoft.com/office/powerpoint/2010/main" val="400712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11DF65B-280B-EDA2-CD8C-242B59AB0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73122"/>
          </a:xfrm>
        </p:spPr>
        <p:txBody>
          <a:bodyPr/>
          <a:lstStyle/>
          <a:p>
            <a:r>
              <a:rPr lang="en-GB">
                <a:solidFill>
                  <a:srgbClr val="85649C"/>
                </a:solidFill>
              </a:rPr>
              <a:t>Proposed new area names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E055D2-247F-3722-3F69-6B53D19C4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8252"/>
            <a:ext cx="10515600" cy="4938712"/>
          </a:xfrm>
        </p:spPr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755F11-1E13-36F1-10C6-6C40A5E0F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16453"/>
            <a:ext cx="9525000" cy="4982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09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1A657-A964-5852-3A75-5B2FC9872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5A5E613-D31D-319E-082A-4C87E8950517}"/>
              </a:ext>
            </a:extLst>
          </p:cNvPr>
          <p:cNvSpPr txBox="1">
            <a:spLocks/>
          </p:cNvSpPr>
          <p:nvPr/>
        </p:nvSpPr>
        <p:spPr>
          <a:xfrm>
            <a:off x="749426" y="386462"/>
            <a:ext cx="10515600" cy="9078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7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Where - Questions from the consultation 			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C41E5E-1188-9AD0-81CF-4113B1444440}"/>
              </a:ext>
            </a:extLst>
          </p:cNvPr>
          <p:cNvSpPr txBox="1"/>
          <p:nvPr/>
        </p:nvSpPr>
        <p:spPr>
          <a:xfrm>
            <a:off x="749426" y="1063490"/>
            <a:ext cx="9918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/>
              <a:t>To what extent do you agree with he following?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2E4C54-D3F5-27BB-BC28-BE8F535A1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26" y="1792600"/>
            <a:ext cx="10758154" cy="30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39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42DA0-310D-8CBE-70AF-37FBF9BDC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7E800-2847-17AC-6173-BAF80ADC5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solidFill>
                  <a:srgbClr val="85649C"/>
                </a:solidFill>
              </a:rPr>
              <a:t>Where - Questions from the consultation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B853A0-3DF1-7DE2-4098-6D3D3E2D8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226"/>
            <a:ext cx="10515600" cy="479673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400"/>
              <a:t>Do you have any comments or suggestions regarding names for the new Areas?</a:t>
            </a:r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388594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11B3E-E9B4-7879-BB4D-E591E681A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016B2-CE1C-203C-D2B2-99982BCAF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7860"/>
          </a:xfrm>
        </p:spPr>
        <p:txBody>
          <a:bodyPr>
            <a:normAutofit/>
          </a:bodyPr>
          <a:lstStyle/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Who</a:t>
            </a:r>
            <a:r>
              <a:rPr lang="en-GB" sz="3000">
                <a:solidFill>
                  <a:srgbClr val="85649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			</a:t>
            </a:r>
            <a:r>
              <a:rPr lang="en-GB" sz="2700">
                <a:solidFill>
                  <a:srgbClr val="85649C"/>
                </a:solidFill>
                <a:latin typeface="+mn-lt"/>
                <a:ea typeface="Open Sans ExtraBold" panose="020B0906030804020204" pitchFamily="34" charset="0"/>
                <a:cs typeface="Open Sans ExtraBold" panose="020B0906030804020204" pitchFamily="34" charset="0"/>
                <a:hlinkClick r:id="rId2"/>
              </a:rPr>
              <a:t>https://www.chesterdiocese.org/content/who</a:t>
            </a:r>
            <a:endParaRPr lang="en-GB" sz="2700">
              <a:solidFill>
                <a:srgbClr val="85649C"/>
              </a:solidFill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CF0382C1-72E6-5CC9-8639-339BAB7956C1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10606308"/>
              </p:ext>
            </p:extLst>
          </p:nvPr>
        </p:nvGraphicFramePr>
        <p:xfrm>
          <a:off x="838200" y="753316"/>
          <a:ext cx="10515600" cy="569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46179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6474B22-4574-6F5D-5EE1-2633D9960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241304"/>
            <a:ext cx="10477500" cy="1455760"/>
          </a:xfrm>
        </p:spPr>
        <p:txBody>
          <a:bodyPr>
            <a:normAutofit/>
          </a:bodyPr>
          <a:lstStyle/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Own Area Map </a:t>
            </a:r>
            <a:b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en-GB" sz="24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Click on your Deanery name below to see your map.</a:t>
            </a:r>
            <a:br>
              <a:rPr lang="en-GB" sz="24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en-GB" sz="24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On the map slide click on the navy-blue box to return to this page</a:t>
            </a:r>
            <a:endParaRPr lang="en-GB" sz="300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FB4BA38-E8E6-35BC-7122-45025E9BA2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90799" y="1820889"/>
            <a:ext cx="3429000" cy="4351339"/>
          </a:xfrm>
        </p:spPr>
        <p:txBody>
          <a:bodyPr/>
          <a:lstStyle/>
          <a:p>
            <a:r>
              <a:rPr lang="en-GB">
                <a:hlinkClick r:id="rId2" action="ppaction://hlinksldjump"/>
              </a:rPr>
              <a:t>Birkenhead</a:t>
            </a:r>
            <a:endParaRPr lang="en-GB"/>
          </a:p>
          <a:p>
            <a:r>
              <a:rPr lang="en-GB">
                <a:hlinkClick r:id="rId3" action="ppaction://hlinksldjump"/>
              </a:rPr>
              <a:t>Bowdon</a:t>
            </a:r>
            <a:endParaRPr lang="en-GB"/>
          </a:p>
          <a:p>
            <a:r>
              <a:rPr lang="en-GB">
                <a:hlinkClick r:id="rId4" action="ppaction://hlinksldjump"/>
              </a:rPr>
              <a:t>Chadkirk</a:t>
            </a:r>
            <a:endParaRPr lang="en-GB"/>
          </a:p>
          <a:p>
            <a:r>
              <a:rPr lang="en-GB">
                <a:hlinkClick r:id="rId5" action="ppaction://hlinksldjump"/>
              </a:rPr>
              <a:t>Cheadle</a:t>
            </a:r>
            <a:endParaRPr lang="en-GB"/>
          </a:p>
          <a:p>
            <a:r>
              <a:rPr lang="en-GB">
                <a:hlinkClick r:id="rId6" action="ppaction://hlinksldjump"/>
              </a:rPr>
              <a:t>Chester</a:t>
            </a:r>
            <a:endParaRPr lang="en-GB"/>
          </a:p>
          <a:p>
            <a:r>
              <a:rPr lang="en-GB">
                <a:hlinkClick r:id="rId7" action="ppaction://hlinksldjump"/>
              </a:rPr>
              <a:t>Congleton</a:t>
            </a:r>
            <a:endParaRPr lang="en-GB"/>
          </a:p>
          <a:p>
            <a:r>
              <a:rPr lang="en-GB">
                <a:hlinkClick r:id="rId8" action="ppaction://hlinksldjump"/>
              </a:rPr>
              <a:t>Frodsham</a:t>
            </a:r>
            <a:endParaRPr lang="en-GB"/>
          </a:p>
          <a:p>
            <a:r>
              <a:rPr lang="en-GB">
                <a:hlinkClick r:id="rId9" action="ppaction://hlinksldjump"/>
              </a:rPr>
              <a:t>Great Budworth</a:t>
            </a:r>
            <a:endParaRPr lang="en-GB"/>
          </a:p>
          <a:p>
            <a:r>
              <a:rPr lang="en-GB">
                <a:hlinkClick r:id="rId10" action="ppaction://hlinksldjump"/>
              </a:rPr>
              <a:t>Knutsford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083DBA-4F33-CE76-624F-F16124B71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3" y="1820889"/>
            <a:ext cx="3429000" cy="4351339"/>
          </a:xfrm>
        </p:spPr>
        <p:txBody>
          <a:bodyPr/>
          <a:lstStyle/>
          <a:p>
            <a:r>
              <a:rPr lang="en-GB">
                <a:hlinkClick r:id="rId11" action="ppaction://hlinksldjump"/>
              </a:rPr>
              <a:t>Macclesfield</a:t>
            </a:r>
            <a:endParaRPr lang="en-GB"/>
          </a:p>
          <a:p>
            <a:r>
              <a:rPr lang="en-GB">
                <a:hlinkClick r:id="rId12" action="ppaction://hlinksldjump"/>
              </a:rPr>
              <a:t>Malpas</a:t>
            </a:r>
            <a:endParaRPr lang="en-GB"/>
          </a:p>
          <a:p>
            <a:r>
              <a:rPr lang="en-GB">
                <a:hlinkClick r:id="rId13" action="ppaction://hlinksldjump"/>
              </a:rPr>
              <a:t>Middlewich</a:t>
            </a:r>
            <a:endParaRPr lang="en-GB"/>
          </a:p>
          <a:p>
            <a:r>
              <a:rPr lang="en-GB">
                <a:hlinkClick r:id="rId14" action="ppaction://hlinksldjump"/>
              </a:rPr>
              <a:t>Mottram</a:t>
            </a:r>
            <a:endParaRPr lang="en-GB"/>
          </a:p>
          <a:p>
            <a:r>
              <a:rPr lang="en-GB">
                <a:hlinkClick r:id="rId15" action="ppaction://hlinksldjump"/>
              </a:rPr>
              <a:t>Nantwich</a:t>
            </a:r>
            <a:endParaRPr lang="en-GB"/>
          </a:p>
          <a:p>
            <a:r>
              <a:rPr lang="en-GB">
                <a:hlinkClick r:id="rId16" action="ppaction://hlinksldjump"/>
              </a:rPr>
              <a:t>Stockport</a:t>
            </a:r>
            <a:endParaRPr lang="en-GB"/>
          </a:p>
          <a:p>
            <a:r>
              <a:rPr lang="en-GB">
                <a:hlinkClick r:id="rId17" action="ppaction://hlinksldjump"/>
              </a:rPr>
              <a:t>Wallasey</a:t>
            </a:r>
            <a:endParaRPr lang="en-GB"/>
          </a:p>
          <a:p>
            <a:r>
              <a:rPr lang="en-GB">
                <a:hlinkClick r:id="rId18" action="ppaction://hlinksldjump"/>
              </a:rPr>
              <a:t>Wirral North</a:t>
            </a:r>
            <a:endParaRPr lang="en-GB"/>
          </a:p>
          <a:p>
            <a:r>
              <a:rPr lang="en-GB">
                <a:hlinkClick r:id="rId19" action="ppaction://hlinksldjump"/>
              </a:rPr>
              <a:t>Wirral South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243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CAD07-0B53-180D-2D37-17063EEC3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25FC726-D1FA-BA87-7FD2-1978889E7E46}"/>
              </a:ext>
            </a:extLst>
          </p:cNvPr>
          <p:cNvSpPr txBox="1">
            <a:spLocks/>
          </p:cNvSpPr>
          <p:nvPr/>
        </p:nvSpPr>
        <p:spPr>
          <a:xfrm>
            <a:off x="749426" y="386462"/>
            <a:ext cx="10515600" cy="9078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7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Who - Questions from the consultation 			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1C8C79-4EA2-41DB-EEDE-D7F76A9B225B}"/>
              </a:ext>
            </a:extLst>
          </p:cNvPr>
          <p:cNvSpPr txBox="1"/>
          <p:nvPr/>
        </p:nvSpPr>
        <p:spPr>
          <a:xfrm>
            <a:off x="749426" y="1063490"/>
            <a:ext cx="9918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400"/>
              <a:t>To what extent do you agree with he following?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866DC9-6641-84F7-F3EF-C795FD827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25" y="1652339"/>
            <a:ext cx="9918575" cy="478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12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54B70-D56D-0CE1-5EE8-FA06800D0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EF366-5055-5F78-DFB8-521B8611D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solidFill>
                  <a:srgbClr val="85649C"/>
                </a:solidFill>
              </a:rPr>
              <a:t>Who - Questions from the consultation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76E6D-FC1B-B526-10FF-0531A2254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226"/>
            <a:ext cx="10515600" cy="4796737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/>
              <a:t>What opportunities and challenges do you think these proposals may create for your Parish, Area, or the wider Diocese?</a:t>
            </a:r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289480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54857-A1D3-76D1-FE74-8AB7915A5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BBFD01D-1E11-009B-45CD-B2D9AAB3EB75}"/>
              </a:ext>
            </a:extLst>
          </p:cNvPr>
          <p:cNvSpPr txBox="1">
            <a:spLocks/>
          </p:cNvSpPr>
          <p:nvPr/>
        </p:nvSpPr>
        <p:spPr>
          <a:xfrm>
            <a:off x="749426" y="386462"/>
            <a:ext cx="10515600" cy="9078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7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Who - Questions from the consultation 			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197DAF-9919-279E-DC92-75F3B7744508}"/>
              </a:ext>
            </a:extLst>
          </p:cNvPr>
          <p:cNvSpPr txBox="1"/>
          <p:nvPr/>
        </p:nvSpPr>
        <p:spPr>
          <a:xfrm>
            <a:off x="749426" y="1063490"/>
            <a:ext cx="99185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/>
              <a:t>To what extent do you agree with he following , about the proposed representation of new areas at Diocesan Synod?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4816CF-31CE-C7F0-88EC-10459625C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25" y="1971350"/>
            <a:ext cx="9146929" cy="434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810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46B53-BD1A-F12C-99E3-139505815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5CE85-0535-A8DE-95B1-6843C1D92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solidFill>
                  <a:srgbClr val="85649C"/>
                </a:solidFill>
              </a:rPr>
              <a:t>Who - Questions from the consultation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DAAF7-7B08-126D-405D-0123C70D1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226"/>
            <a:ext cx="10515600" cy="4796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/>
              <a:t>What are your comments/observations on representation for the proposed new Areas?</a:t>
            </a:r>
            <a:br>
              <a:rPr lang="en-GB"/>
            </a:br>
            <a:endParaRPr lang="en-GB"/>
          </a:p>
          <a:p>
            <a:pPr marL="0" indent="0">
              <a:buNone/>
            </a:pPr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305906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B8E7A-E728-2714-09FF-98AC9DA92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799EC-31D8-186A-EC83-F1A9866AA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7860"/>
          </a:xfrm>
        </p:spPr>
        <p:txBody>
          <a:bodyPr>
            <a:normAutofit fontScale="90000"/>
          </a:bodyPr>
          <a:lstStyle/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When</a:t>
            </a:r>
            <a:r>
              <a:rPr lang="en-GB" sz="3000">
                <a:solidFill>
                  <a:srgbClr val="85649C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			</a:t>
            </a:r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	</a:t>
            </a:r>
            <a:r>
              <a:rPr lang="en-GB" sz="2700">
                <a:solidFill>
                  <a:srgbClr val="85649C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https://www.chesterdiocese.org/content/when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827CAF29-E461-FA90-EC44-D7B990B04D9E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21464299"/>
              </p:ext>
            </p:extLst>
          </p:nvPr>
        </p:nvGraphicFramePr>
        <p:xfrm>
          <a:off x="838200" y="753316"/>
          <a:ext cx="10515600" cy="569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403223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DFE40-9AE6-4657-41DC-0EF774088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12BD21C-E8EC-8C4D-55B2-F57DEF8F0F82}"/>
              </a:ext>
            </a:extLst>
          </p:cNvPr>
          <p:cNvSpPr txBox="1">
            <a:spLocks/>
          </p:cNvSpPr>
          <p:nvPr/>
        </p:nvSpPr>
        <p:spPr>
          <a:xfrm>
            <a:off x="749426" y="386462"/>
            <a:ext cx="10515600" cy="9078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79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 sz="3000">
                <a:solidFill>
                  <a:srgbClr val="85649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When - Questions from the consultation 			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0187FB-B204-0ECD-CDB1-F5E85C5117D7}"/>
              </a:ext>
            </a:extLst>
          </p:cNvPr>
          <p:cNvSpPr txBox="1"/>
          <p:nvPr/>
        </p:nvSpPr>
        <p:spPr>
          <a:xfrm>
            <a:off x="749426" y="1063490"/>
            <a:ext cx="99185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/>
              <a:t>To what extent do you agree with the following?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51E8B4-F92F-1F6A-51DE-EF52B6342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425" y="1525155"/>
            <a:ext cx="8892286" cy="496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437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7A7E0-2301-671D-567A-53BAF2004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B2B65-E4EB-164E-2136-766716D07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solidFill>
                  <a:srgbClr val="85649C"/>
                </a:solidFill>
              </a:rPr>
              <a:t>When - Questions from the consultation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1C102-3A6B-5BD5-C434-8009F7AC2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226"/>
            <a:ext cx="10515600" cy="4796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/>
              <a:t>What are your thoughts on the timeline or speed for this consultation and making the decision on these proposals?</a:t>
            </a:r>
          </a:p>
          <a:p>
            <a:pPr marL="0" indent="0">
              <a:buNone/>
            </a:pPr>
            <a:br>
              <a:rPr lang="en-GB" sz="2400"/>
            </a:br>
            <a:br>
              <a:rPr lang="en-GB" sz="2400"/>
            </a:br>
            <a:r>
              <a:rPr lang="en-GB" sz="2400"/>
              <a:t>What are your thoughts on the suggested timeline for the transition to the proposed Area model, once a decision is made?</a:t>
            </a:r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r>
              <a:rPr lang="en-GB" sz="2400"/>
              <a:t>What additional support, resources or practical steps would help make the transition successful? </a:t>
            </a:r>
          </a:p>
        </p:txBody>
      </p:sp>
    </p:spTree>
    <p:extLst>
      <p:ext uri="{BB962C8B-B14F-4D97-AF65-F5344CB8AC3E}">
        <p14:creationId xmlns:p14="http://schemas.microsoft.com/office/powerpoint/2010/main" val="38132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BFE84-72FB-91B7-3FF7-6BD88C3D9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755115-9C0E-CD5B-0A30-9F3D597AF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2"/>
          </a:xfrm>
        </p:spPr>
        <p:txBody>
          <a:bodyPr/>
          <a:lstStyle/>
          <a:p>
            <a:r>
              <a:rPr lang="en-GB">
                <a:solidFill>
                  <a:srgbClr val="85649C"/>
                </a:solidFill>
              </a:rPr>
              <a:t>Final section: Final thoughts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40D3A1-CD18-8CB6-3402-CAAB97A7C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6375"/>
            <a:ext cx="10515600" cy="470058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GB" sz="2400"/>
              <a:t>Taking everything into account, to what extent do you agree with the following statement?</a:t>
            </a:r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endParaRPr lang="en-GB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9091E1-F226-AF2F-8C5E-50840A10D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84067"/>
            <a:ext cx="10320063" cy="184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2399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FACC48C-3882-7645-C18F-8F246F2B7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2"/>
          </a:xfrm>
        </p:spPr>
        <p:txBody>
          <a:bodyPr/>
          <a:lstStyle/>
          <a:p>
            <a:r>
              <a:rPr lang="en-GB">
                <a:solidFill>
                  <a:srgbClr val="85649C"/>
                </a:solidFill>
              </a:rPr>
              <a:t>Final section: Final thoughts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6AA89B-2CA7-C040-8075-ECF06D25F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3500"/>
            <a:ext cx="10515600" cy="484346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GB" sz="2400"/>
              <a:t>Is there anything else you would like to tell us about the proposals for deanery restructuring? </a:t>
            </a:r>
          </a:p>
          <a:p>
            <a:pPr marL="0" indent="0">
              <a:buNone/>
            </a:pPr>
            <a:r>
              <a:rPr lang="en-GB" sz="2000" i="1"/>
              <a:t>This could include any opportunities, concerns, local considerations or suggestions that you have not already mentioned.</a:t>
            </a:r>
            <a:endParaRPr lang="en-GB" sz="2000"/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endParaRPr lang="en-GB" sz="2400"/>
          </a:p>
          <a:p>
            <a:pPr marL="0" indent="0">
              <a:buNone/>
            </a:pPr>
            <a:br>
              <a:rPr lang="en-GB" sz="2400"/>
            </a:br>
            <a:r>
              <a:rPr lang="en-GB" sz="2400"/>
              <a:t>Are there any examples of effective collaboration, ministry or deanery life that you would encourage us to build upon as these proposals are developed?</a:t>
            </a:r>
          </a:p>
        </p:txBody>
      </p:sp>
    </p:spTree>
    <p:extLst>
      <p:ext uri="{BB962C8B-B14F-4D97-AF65-F5344CB8AC3E}">
        <p14:creationId xmlns:p14="http://schemas.microsoft.com/office/powerpoint/2010/main" val="40899777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1FF44-CC71-DD17-1FF1-6DA1624A73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solidFill>
                  <a:srgbClr val="85649C"/>
                </a:solidFill>
              </a:rPr>
              <a:t>End of presentation</a:t>
            </a:r>
            <a:br>
              <a:rPr lang="en-GB"/>
            </a:br>
            <a:endParaRPr lang="en-GB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0114DF8-5E08-4401-9576-845D5AB5C5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5246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054A9E9-F1B7-F192-753E-746A215865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11" name="TextBox 10">
            <a:hlinkClick r:id="rId3" action="ppaction://hlinksldjump"/>
            <a:extLst>
              <a:ext uri="{FF2B5EF4-FFF2-40B4-BE49-F238E27FC236}">
                <a16:creationId xmlns:a16="http://schemas.microsoft.com/office/drawing/2014/main" id="{FD5D1339-AF4F-0D09-C9EB-A74F352F64D7}"/>
              </a:ext>
            </a:extLst>
          </p:cNvPr>
          <p:cNvSpPr txBox="1"/>
          <p:nvPr/>
        </p:nvSpPr>
        <p:spPr>
          <a:xfrm>
            <a:off x="277339" y="4657726"/>
            <a:ext cx="3094511" cy="2062103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BIRKENHEAD: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3 to BADGER</a:t>
            </a:r>
          </a:p>
          <a:p>
            <a:r>
              <a:rPr lang="en-GB" sz="1600">
                <a:solidFill>
                  <a:schemeClr val="bg1"/>
                </a:solidFill>
              </a:rPr>
              <a:t>7 to DEER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7038548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EE33C0-CC7E-72B2-89CE-16DB82CF57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9" name="TextBox 8">
            <a:hlinkClick r:id="rId3" action="ppaction://hlinksldjump"/>
            <a:extLst>
              <a:ext uri="{FF2B5EF4-FFF2-40B4-BE49-F238E27FC236}">
                <a16:creationId xmlns:a16="http://schemas.microsoft.com/office/drawing/2014/main" id="{C2922B3B-5CE2-0872-1EE4-5A107A439456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BOWDON: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NECTARINE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33489815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881FFF-DC81-1DCD-7264-2C6DBC39DE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97D1B699-5009-7056-E93E-A846A6E8EBE0}"/>
              </a:ext>
            </a:extLst>
          </p:cNvPr>
          <p:cNvSpPr txBox="1"/>
          <p:nvPr/>
        </p:nvSpPr>
        <p:spPr>
          <a:xfrm>
            <a:off x="258289" y="4682074"/>
            <a:ext cx="2813333" cy="2062103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CHADKIRK: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9 to DRAGONFRUIT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1 to KIWI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14264245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7EB4CD-88F6-602A-A182-655DDAA432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F042CC3C-4B68-665C-C6FE-1FDE843CD65A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CHEADLE: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MANGO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7285916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BA1ADD-8C81-0E54-2209-5CC828E78D0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F0897812-3D10-1AEF-60EE-8C8A4A1CD6A9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CHESTER: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OTTER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6381528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04A463-AC95-8D83-BBDB-6462364ECA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720743BC-0315-CDD1-F89B-887F3C75D2AA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CONGLETON: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PAPAYA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26908905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F49A83-5842-54B3-38EE-9A13ABD9D8E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62F4C1B0-B73E-E0D4-C119-95AEBB591813}"/>
              </a:ext>
            </a:extLst>
          </p:cNvPr>
          <p:cNvSpPr txBox="1"/>
          <p:nvPr/>
        </p:nvSpPr>
        <p:spPr>
          <a:xfrm>
            <a:off x="286864" y="4443949"/>
            <a:ext cx="2813333" cy="2308324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FRODSHAM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8 to FOX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4 to ROBIN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4 to SQUIRREL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30963466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28E358-766F-F076-435A-462F362A88C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7665DC2C-902F-AC8A-BA0D-E1E0D2A87A02}"/>
              </a:ext>
            </a:extLst>
          </p:cNvPr>
          <p:cNvSpPr txBox="1"/>
          <p:nvPr/>
        </p:nvSpPr>
        <p:spPr>
          <a:xfrm>
            <a:off x="277339" y="4663024"/>
            <a:ext cx="2813333" cy="2062103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GREAT BUDWORTH: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10 to FOX</a:t>
            </a:r>
          </a:p>
          <a:p>
            <a:r>
              <a:rPr lang="en-GB" sz="1600">
                <a:solidFill>
                  <a:schemeClr val="bg1"/>
                </a:solidFill>
              </a:rPr>
              <a:t>4 to ROBIN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9064302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578A9E-2F5D-5641-5C46-7C31A99E94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A00DF83F-D0D4-5726-BB66-A0D874055725}"/>
              </a:ext>
            </a:extLst>
          </p:cNvPr>
          <p:cNvSpPr txBox="1"/>
          <p:nvPr/>
        </p:nvSpPr>
        <p:spPr>
          <a:xfrm>
            <a:off x="191614" y="4148674"/>
            <a:ext cx="2813333" cy="2554545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KNUTSFORD: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8 to NECTARINE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4 to PAPAYA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3 to KIWI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2 to MANGO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23884683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40BBDD-14B9-FFAD-559D-9BBDA655548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9" name="TextBox 8">
            <a:hlinkClick r:id="rId3" action="ppaction://hlinksldjump"/>
            <a:extLst>
              <a:ext uri="{FF2B5EF4-FFF2-40B4-BE49-F238E27FC236}">
                <a16:creationId xmlns:a16="http://schemas.microsoft.com/office/drawing/2014/main" id="{5E0DC872-4A86-AC6D-274D-AF2E253FEAA7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MACCLESFIELD: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KIWI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41490352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F0741DB-5E84-6B6D-B374-EC69ACCC8A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9" name="TextBox 8">
            <a:hlinkClick r:id="rId3" action="ppaction://hlinksldjump"/>
            <a:extLst>
              <a:ext uri="{FF2B5EF4-FFF2-40B4-BE49-F238E27FC236}">
                <a16:creationId xmlns:a16="http://schemas.microsoft.com/office/drawing/2014/main" id="{4B56C87B-F83B-70E9-C2F8-A6A7130D2D48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MALPAS: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HEDGEHOG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39491864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32CB47-835E-FAC4-94F5-1D35E91BEC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69D12D1C-D5B8-7D0C-BB93-FA72ADDEF27C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MIDDLEWICH: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ROBIN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25040234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6A0F7D-2A93-234D-0ADD-95343C88EF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9921A0F8-AED0-002E-CBD6-CC044B9037DE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MOTTRAM: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DRAGONFRUIT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40385356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A21689-21D4-5CFF-0F4C-030053C47B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0BEF0765-F21A-0B8E-D206-1763FF0A5C6E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NANTWICH: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GUAVA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30909789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268E339-2C5A-A639-9B3A-D4F7740E83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8963354B-731F-1098-9332-65E27BB0FCBF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STOCKPORT: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MANGO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12976695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ABDD6A-271E-124F-DF04-A416F5121E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1A71A74F-45C1-CB4E-ECBE-3896987EDAF8}"/>
              </a:ext>
            </a:extLst>
          </p:cNvPr>
          <p:cNvSpPr txBox="1"/>
          <p:nvPr/>
        </p:nvSpPr>
        <p:spPr>
          <a:xfrm>
            <a:off x="277339" y="4853524"/>
            <a:ext cx="2813333" cy="1815882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WALLASEY: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All to BADGER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39797286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491B92-0A80-992F-F1ED-1AD99311A0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C4CA5B4A-0379-CBD0-3DC7-4817CF927F53}"/>
              </a:ext>
            </a:extLst>
          </p:cNvPr>
          <p:cNvSpPr txBox="1"/>
          <p:nvPr/>
        </p:nvSpPr>
        <p:spPr>
          <a:xfrm>
            <a:off x="286864" y="4643974"/>
            <a:ext cx="2813333" cy="2062103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WIRRAL NORTH: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7 to DEER</a:t>
            </a:r>
          </a:p>
          <a:p>
            <a:r>
              <a:rPr lang="en-GB" sz="1600">
                <a:solidFill>
                  <a:schemeClr val="bg1"/>
                </a:solidFill>
              </a:rPr>
              <a:t>7 to  BADGER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2446517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FE7FEA-1A55-461C-1906-79F852FCA51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0"/>
            <a:ext cx="10972801" cy="6858000"/>
          </a:xfrm>
          <a:prstGeom prst="rect">
            <a:avLst/>
          </a:prstGeom>
        </p:spPr>
      </p:pic>
      <p:sp>
        <p:nvSpPr>
          <p:cNvPr id="7" name="TextBox 6">
            <a:hlinkClick r:id="rId3" action="ppaction://hlinksldjump"/>
            <a:extLst>
              <a:ext uri="{FF2B5EF4-FFF2-40B4-BE49-F238E27FC236}">
                <a16:creationId xmlns:a16="http://schemas.microsoft.com/office/drawing/2014/main" id="{9CCEE47B-8BDF-45B7-405B-5FC2A0ACC76D}"/>
              </a:ext>
            </a:extLst>
          </p:cNvPr>
          <p:cNvSpPr txBox="1"/>
          <p:nvPr/>
        </p:nvSpPr>
        <p:spPr>
          <a:xfrm>
            <a:off x="277339" y="4539199"/>
            <a:ext cx="2813333" cy="2062103"/>
          </a:xfrm>
          <a:prstGeom prst="rect">
            <a:avLst/>
          </a:prstGeom>
          <a:solidFill>
            <a:srgbClr val="00206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>
                <a:solidFill>
                  <a:schemeClr val="bg1"/>
                </a:solidFill>
              </a:rPr>
              <a:t>WIRRAL SOUTH:</a:t>
            </a:r>
            <a:br>
              <a:rPr lang="en-GB" sz="1600">
                <a:solidFill>
                  <a:schemeClr val="bg1"/>
                </a:solidFill>
              </a:rPr>
            </a:br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New Areas:</a:t>
            </a:r>
            <a:br>
              <a:rPr lang="en-GB" sz="1600">
                <a:solidFill>
                  <a:schemeClr val="bg1"/>
                </a:solidFill>
              </a:rPr>
            </a:br>
            <a:r>
              <a:rPr lang="en-GB" sz="1600">
                <a:solidFill>
                  <a:schemeClr val="bg1"/>
                </a:solidFill>
              </a:rPr>
              <a:t>10 to SQUIRREL</a:t>
            </a:r>
          </a:p>
          <a:p>
            <a:r>
              <a:rPr lang="en-GB" sz="1600">
                <a:solidFill>
                  <a:schemeClr val="bg1"/>
                </a:solidFill>
              </a:rPr>
              <a:t>3 to DEER</a:t>
            </a:r>
          </a:p>
          <a:p>
            <a:endParaRPr lang="en-GB" sz="1600">
              <a:solidFill>
                <a:schemeClr val="bg1"/>
              </a:solidFill>
            </a:endParaRPr>
          </a:p>
          <a:p>
            <a:r>
              <a:rPr lang="en-GB" sz="1600">
                <a:solidFill>
                  <a:schemeClr val="bg1"/>
                </a:solidFill>
              </a:rPr>
              <a:t>Click here to return to previous slide</a:t>
            </a:r>
          </a:p>
        </p:txBody>
      </p:sp>
    </p:spTree>
    <p:extLst>
      <p:ext uri="{BB962C8B-B14F-4D97-AF65-F5344CB8AC3E}">
        <p14:creationId xmlns:p14="http://schemas.microsoft.com/office/powerpoint/2010/main" val="57839820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ime off policy Staff meeting August 2025" id="{A2F54862-ECAC-0A4F-B362-F70234792752}" vid="{F8965E91-117F-4F44-B49D-F223A051D2A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5D603F3E84B940B1BFBC6CEA14E363" ma:contentTypeVersion="14" ma:contentTypeDescription="Create a new document." ma:contentTypeScope="" ma:versionID="e6c06e4d05a870713527d74874e035cd">
  <xsd:schema xmlns:xsd="http://www.w3.org/2001/XMLSchema" xmlns:xs="http://www.w3.org/2001/XMLSchema" xmlns:p="http://schemas.microsoft.com/office/2006/metadata/properties" xmlns:ns2="96b66ff6-5cfb-462e-aa08-fa845832f190" xmlns:ns3="52ba7cdf-665c-449f-8b1a-ac6fdd2804a3" targetNamespace="http://schemas.microsoft.com/office/2006/metadata/properties" ma:root="true" ma:fieldsID="bb4f2255f3b38134acc1376ab4ceee84" ns2:_="" ns3:_="">
    <xsd:import namespace="96b66ff6-5cfb-462e-aa08-fa845832f190"/>
    <xsd:import namespace="52ba7cdf-665c-449f-8b1a-ac6fdd2804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b66ff6-5cfb-462e-aa08-fa845832f1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e60d6e9a-1de3-416e-b938-0774c399d6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ba7cdf-665c-449f-8b1a-ac6fdd2804a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08377c8-e3d6-4b4e-b4c4-838c9bc14d65}" ma:internalName="TaxCatchAll" ma:showField="CatchAllData" ma:web="52ba7cdf-665c-449f-8b1a-ac6fdd2804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6b66ff6-5cfb-462e-aa08-fa845832f190">
      <Terms xmlns="http://schemas.microsoft.com/office/infopath/2007/PartnerControls"/>
    </lcf76f155ced4ddcb4097134ff3c332f>
    <TaxCatchAll xmlns="52ba7cdf-665c-449f-8b1a-ac6fdd2804a3" xsi:nil="true"/>
  </documentManagement>
</p:properties>
</file>

<file path=customXml/itemProps1.xml><?xml version="1.0" encoding="utf-8"?>
<ds:datastoreItem xmlns:ds="http://schemas.openxmlformats.org/officeDocument/2006/customXml" ds:itemID="{4E056B3D-7A4F-4C38-AD4C-1D5CFDD9A25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764C86-CB32-4520-A0D2-74CE90F75598}">
  <ds:schemaRefs>
    <ds:schemaRef ds:uri="52ba7cdf-665c-449f-8b1a-ac6fdd2804a3"/>
    <ds:schemaRef ds:uri="96b66ff6-5cfb-462e-aa08-fa845832f19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4BF4E97-3EA8-4032-9647-296C99AE79F6}">
  <ds:schemaRefs>
    <ds:schemaRef ds:uri="52ba7cdf-665c-449f-8b1a-ac6fdd2804a3"/>
    <ds:schemaRef ds:uri="96b66ff6-5cfb-462e-aa08-fa845832f190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46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1_Office Theme</vt:lpstr>
      <vt:lpstr>Deanery Revitalisation Consultation</vt:lpstr>
      <vt:lpstr>Overview of this presentation</vt:lpstr>
      <vt:lpstr>Aims</vt:lpstr>
      <vt:lpstr>Why     https://www.chesterdiocese.org/content/why</vt:lpstr>
      <vt:lpstr>PowerPoint Presentation</vt:lpstr>
      <vt:lpstr>Why - Questions from the consultation</vt:lpstr>
      <vt:lpstr>What    https://www.chesterdiocese.org/content/what</vt:lpstr>
      <vt:lpstr>PowerPoint Presentation</vt:lpstr>
      <vt:lpstr>What - Questions from the consultation</vt:lpstr>
      <vt:lpstr>Where   https://www.chesterdiocese.org/content/where</vt:lpstr>
      <vt:lpstr>PowerPoint Presentation</vt:lpstr>
      <vt:lpstr>PowerPoint Presentation</vt:lpstr>
      <vt:lpstr>Where - Questions from the consultation</vt:lpstr>
      <vt:lpstr>Proposed new area names</vt:lpstr>
      <vt:lpstr>PowerPoint Presentation</vt:lpstr>
      <vt:lpstr>Where - Questions from the consultation</vt:lpstr>
      <vt:lpstr>Who   https://www.chesterdiocese.org/content/who</vt:lpstr>
      <vt:lpstr>Own Area Map  Click on your Deanery name below to see your map. On the map slide click on the navy-blue box to return to this page</vt:lpstr>
      <vt:lpstr>PowerPoint Presentation</vt:lpstr>
      <vt:lpstr>Who - Questions from the consultation</vt:lpstr>
      <vt:lpstr>PowerPoint Presentation</vt:lpstr>
      <vt:lpstr>Who - Questions from the consultation</vt:lpstr>
      <vt:lpstr>When    https://www.chesterdiocese.org/content/when</vt:lpstr>
      <vt:lpstr>PowerPoint Presentation</vt:lpstr>
      <vt:lpstr>When - Questions from the consultation</vt:lpstr>
      <vt:lpstr>Final section: Final thoughts</vt:lpstr>
      <vt:lpstr>Final section: Final thoughts</vt:lpstr>
      <vt:lpstr>End of presentation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Diocese of Chester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Holland</dc:creator>
  <cp:revision>1</cp:revision>
  <dcterms:created xsi:type="dcterms:W3CDTF">2026-08-17T15:29:33Z</dcterms:created>
  <dcterms:modified xsi:type="dcterms:W3CDTF">2026-08-20T16:26:03Z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0x010100935D603F3E84B940B1BFBC6CEA14E363</vt:lpwstr>
  </property>
  <property fmtid="{D5CDD505-2E9C-101B-9397-08002B2CF9AE}" pid="3" name="MediaServiceImageTags">
    <vt:lpwstr/>
  </property>
</Properties>
</file>